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4" r:id="rId5"/>
    <p:sldId id="261" r:id="rId6"/>
    <p:sldId id="257" r:id="rId7"/>
    <p:sldId id="256" r:id="rId8"/>
    <p:sldId id="265" r:id="rId9"/>
    <p:sldId id="266" r:id="rId10"/>
    <p:sldId id="269" r:id="rId11"/>
    <p:sldId id="271" r:id="rId12"/>
    <p:sldId id="267" r:id="rId13"/>
    <p:sldId id="258" r:id="rId14"/>
  </p:sldIdLst>
  <p:sldSz cx="36576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wnna Buttery" initials="Sb" lastIdx="3" clrIdx="0">
    <p:extLst>
      <p:ext uri="{19B8F6BF-5375-455C-9EA6-DF929625EA0E}">
        <p15:presenceInfo xmlns:p15="http://schemas.microsoft.com/office/powerpoint/2012/main" userId="Shawnna Butter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9E1"/>
    <a:srgbClr val="348ECC"/>
    <a:srgbClr val="0674FA"/>
    <a:srgbClr val="0D96F3"/>
    <a:srgbClr val="25B0DB"/>
    <a:srgbClr val="2C88D4"/>
    <a:srgbClr val="4283BE"/>
    <a:srgbClr val="0099FF"/>
    <a:srgbClr val="0066CC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96"/>
    <p:restoredTop sz="94717"/>
  </p:normalViewPr>
  <p:slideViewPr>
    <p:cSldViewPr snapToGrid="0" snapToObjects="1">
      <p:cViewPr varScale="1">
        <p:scale>
          <a:sx n="151" d="100"/>
          <a:sy n="151" d="100"/>
        </p:scale>
        <p:origin x="215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3:53.1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941 667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44.1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1708 1601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611 951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675 1037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1115 1108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1105 1121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991 1246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797 996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995 1229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1254 791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1126 1205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4:09.2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1103 1536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57.0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1260 1109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0:36.5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0:41.0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0:48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0:52.2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00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05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10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16.5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35.5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4:16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1615 1566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35.5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35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35.5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35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35.5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35.5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21:35.5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4:25.2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1489 1576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4:4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1473 1504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4:48.6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1237 1361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4:59.7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1417 1642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22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1686 1152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8:05:36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1590 1526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598593"/>
            <a:ext cx="3108960" cy="1273387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921087"/>
            <a:ext cx="2743200" cy="883073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5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" y="194733"/>
            <a:ext cx="78867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194733"/>
            <a:ext cx="232029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2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5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" y="911861"/>
            <a:ext cx="3154680" cy="15214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" y="2447714"/>
            <a:ext cx="3154680" cy="800100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/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0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" y="973666"/>
            <a:ext cx="155448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" y="973666"/>
            <a:ext cx="155448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" y="194734"/>
            <a:ext cx="315468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7" y="896620"/>
            <a:ext cx="1547336" cy="439420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7" y="1336040"/>
            <a:ext cx="1547336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" y="896620"/>
            <a:ext cx="1554956" cy="439420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" y="1336040"/>
            <a:ext cx="1554956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6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9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3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243840"/>
            <a:ext cx="1179671" cy="85344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" y="526627"/>
            <a:ext cx="1851660" cy="2599267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1097280"/>
            <a:ext cx="1179671" cy="2032847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1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243840"/>
            <a:ext cx="1179671" cy="85344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" y="526627"/>
            <a:ext cx="1851660" cy="2599267"/>
          </a:xfrm>
        </p:spPr>
        <p:txBody>
          <a:bodyPr anchor="t"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1097280"/>
            <a:ext cx="1179671" cy="2032847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" y="194734"/>
            <a:ext cx="315468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973666"/>
            <a:ext cx="315468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" y="3390054"/>
            <a:ext cx="82296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CF337-E840-E84B-9E86-4DE5BE9AB95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" y="3390054"/>
            <a:ext cx="123444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" y="3390054"/>
            <a:ext cx="82296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A9CEF-F7A2-3B4F-9C49-55BF9033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1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ll.com/pb-assets/journals/EM/STAR%20Protocols/STAR_AI_Export_Protocol.docx" TargetMode="External"/><Relationship Id="rId7" Type="http://schemas.openxmlformats.org/officeDocument/2006/relationships/hyperlink" Target="https://www.surveymonkey.com/r/ZR6K8LZ" TargetMode="External"/><Relationship Id="rId2" Type="http://schemas.openxmlformats.org/officeDocument/2006/relationships/hyperlink" Target="https://www.cell.com/pb-assets/journals/EM/STAR%20Protocols/STAR_AI_Template.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sun@cell.com" TargetMode="External"/><Relationship Id="rId5" Type="http://schemas.openxmlformats.org/officeDocument/2006/relationships/hyperlink" Target="https://slidelizard.com/en/blog/powerpoint-high-resolution-image-export" TargetMode="External"/><Relationship Id="rId4" Type="http://schemas.openxmlformats.org/officeDocument/2006/relationships/hyperlink" Target="https://www.cell.com/pb/assets/raw/shared/figureguidelines/GA_guide.pdf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8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0.png"/><Relationship Id="rId21" Type="http://schemas.openxmlformats.org/officeDocument/2006/relationships/customXml" Target="../ink/ink3.xml"/><Relationship Id="rId34" Type="http://schemas.openxmlformats.org/officeDocument/2006/relationships/image" Target="../media/image260.png"/><Relationship Id="rId42" Type="http://schemas.openxmlformats.org/officeDocument/2006/relationships/customXml" Target="../ink/ink13.xml"/><Relationship Id="rId47" Type="http://schemas.openxmlformats.org/officeDocument/2006/relationships/customXml" Target="../ink/ink18.xml"/><Relationship Id="rId50" Type="http://schemas.openxmlformats.org/officeDocument/2006/relationships/customXml" Target="../ink/ink21.xml"/><Relationship Id="rId55" Type="http://schemas.openxmlformats.org/officeDocument/2006/relationships/customXml" Target="../ink/ink26.xml"/><Relationship Id="rId63" Type="http://schemas.openxmlformats.org/officeDocument/2006/relationships/customXml" Target="../ink/ink33.xml"/><Relationship Id="rId68" Type="http://schemas.openxmlformats.org/officeDocument/2006/relationships/image" Target="../media/image32.emf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6" Type="http://schemas.microsoft.com/office/2007/relationships/hdphoto" Target="../media/hdphoto7.wdp"/><Relationship Id="rId29" Type="http://schemas.openxmlformats.org/officeDocument/2006/relationships/customXml" Target="../ink/ink7.xml"/><Relationship Id="rId11" Type="http://schemas.openxmlformats.org/officeDocument/2006/relationships/image" Target="../media/image18.png"/><Relationship Id="rId24" Type="http://schemas.openxmlformats.org/officeDocument/2006/relationships/image" Target="../media/image210.png"/><Relationship Id="rId32" Type="http://schemas.openxmlformats.org/officeDocument/2006/relationships/image" Target="../media/image250.png"/><Relationship Id="rId37" Type="http://schemas.microsoft.com/office/2007/relationships/hdphoto" Target="../media/hdphoto9.wdp"/><Relationship Id="rId40" Type="http://schemas.openxmlformats.org/officeDocument/2006/relationships/customXml" Target="../ink/ink11.xml"/><Relationship Id="rId45" Type="http://schemas.openxmlformats.org/officeDocument/2006/relationships/customXml" Target="../ink/ink16.xml"/><Relationship Id="rId53" Type="http://schemas.openxmlformats.org/officeDocument/2006/relationships/customXml" Target="../ink/ink24.xml"/><Relationship Id="rId58" Type="http://schemas.microsoft.com/office/2007/relationships/hdphoto" Target="../media/hdphoto12.wdp"/><Relationship Id="rId66" Type="http://schemas.openxmlformats.org/officeDocument/2006/relationships/customXml" Target="../ink/ink36.xml"/><Relationship Id="rId5" Type="http://schemas.openxmlformats.org/officeDocument/2006/relationships/image" Target="../media/image27.png"/><Relationship Id="rId61" Type="http://schemas.openxmlformats.org/officeDocument/2006/relationships/customXml" Target="../ink/ink31.xml"/><Relationship Id="rId19" Type="http://schemas.openxmlformats.org/officeDocument/2006/relationships/customXml" Target="../ink/ink2.xml"/><Relationship Id="rId14" Type="http://schemas.microsoft.com/office/2007/relationships/hdphoto" Target="../media/hdphoto5.wdp"/><Relationship Id="rId22" Type="http://schemas.openxmlformats.org/officeDocument/2006/relationships/image" Target="../media/image200.png"/><Relationship Id="rId27" Type="http://schemas.openxmlformats.org/officeDocument/2006/relationships/customXml" Target="../ink/ink6.xml"/><Relationship Id="rId30" Type="http://schemas.openxmlformats.org/officeDocument/2006/relationships/image" Target="../media/image240.png"/><Relationship Id="rId35" Type="http://schemas.openxmlformats.org/officeDocument/2006/relationships/customXml" Target="../ink/ink10.xml"/><Relationship Id="rId43" Type="http://schemas.openxmlformats.org/officeDocument/2006/relationships/customXml" Target="../ink/ink14.xml"/><Relationship Id="rId48" Type="http://schemas.openxmlformats.org/officeDocument/2006/relationships/customXml" Target="../ink/ink19.xml"/><Relationship Id="rId56" Type="http://schemas.openxmlformats.org/officeDocument/2006/relationships/customXml" Target="../ink/ink27.xml"/><Relationship Id="rId64" Type="http://schemas.openxmlformats.org/officeDocument/2006/relationships/customXml" Target="../ink/ink34.xml"/><Relationship Id="rId8" Type="http://schemas.openxmlformats.org/officeDocument/2006/relationships/image" Target="../media/image29.png"/><Relationship Id="rId51" Type="http://schemas.openxmlformats.org/officeDocument/2006/relationships/customXml" Target="../ink/ink22.xml"/><Relationship Id="rId3" Type="http://schemas.openxmlformats.org/officeDocument/2006/relationships/image" Target="../media/image4.png"/><Relationship Id="rId12" Type="http://schemas.microsoft.com/office/2007/relationships/hdphoto" Target="../media/hdphoto3.wdp"/><Relationship Id="rId17" Type="http://schemas.openxmlformats.org/officeDocument/2006/relationships/customXml" Target="../ink/ink1.xml"/><Relationship Id="rId25" Type="http://schemas.openxmlformats.org/officeDocument/2006/relationships/customXml" Target="../ink/ink5.xml"/><Relationship Id="rId33" Type="http://schemas.openxmlformats.org/officeDocument/2006/relationships/customXml" Target="../ink/ink9.xml"/><Relationship Id="rId38" Type="http://schemas.microsoft.com/office/2007/relationships/hdphoto" Target="../media/hdphoto10.wdp"/><Relationship Id="rId46" Type="http://schemas.openxmlformats.org/officeDocument/2006/relationships/customXml" Target="../ink/ink17.xml"/><Relationship Id="rId59" Type="http://schemas.openxmlformats.org/officeDocument/2006/relationships/customXml" Target="../ink/ink29.xml"/><Relationship Id="rId67" Type="http://schemas.openxmlformats.org/officeDocument/2006/relationships/image" Target="../media/image31.emf"/><Relationship Id="rId20" Type="http://schemas.openxmlformats.org/officeDocument/2006/relationships/image" Target="../media/image190.png"/><Relationship Id="rId41" Type="http://schemas.openxmlformats.org/officeDocument/2006/relationships/customXml" Target="../ink/ink12.xml"/><Relationship Id="rId54" Type="http://schemas.openxmlformats.org/officeDocument/2006/relationships/customXml" Target="../ink/ink25.xml"/><Relationship Id="rId62" Type="http://schemas.openxmlformats.org/officeDocument/2006/relationships/customXml" Target="../ink/ink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5" Type="http://schemas.microsoft.com/office/2007/relationships/hdphoto" Target="../media/hdphoto6.wdp"/><Relationship Id="rId23" Type="http://schemas.openxmlformats.org/officeDocument/2006/relationships/customXml" Target="../ink/ink4.xml"/><Relationship Id="rId28" Type="http://schemas.openxmlformats.org/officeDocument/2006/relationships/image" Target="../media/image230.png"/><Relationship Id="rId36" Type="http://schemas.microsoft.com/office/2007/relationships/hdphoto" Target="../media/hdphoto8.wdp"/><Relationship Id="rId49" Type="http://schemas.openxmlformats.org/officeDocument/2006/relationships/customXml" Target="../ink/ink20.xml"/><Relationship Id="rId57" Type="http://schemas.openxmlformats.org/officeDocument/2006/relationships/customXml" Target="../ink/ink28.xml"/><Relationship Id="rId10" Type="http://schemas.openxmlformats.org/officeDocument/2006/relationships/image" Target="../media/image30.png"/><Relationship Id="rId31" Type="http://schemas.openxmlformats.org/officeDocument/2006/relationships/customXml" Target="../ink/ink8.xml"/><Relationship Id="rId44" Type="http://schemas.openxmlformats.org/officeDocument/2006/relationships/customXml" Target="../ink/ink15.xml"/><Relationship Id="rId52" Type="http://schemas.openxmlformats.org/officeDocument/2006/relationships/customXml" Target="../ink/ink23.xml"/><Relationship Id="rId60" Type="http://schemas.openxmlformats.org/officeDocument/2006/relationships/customXml" Target="../ink/ink30.xml"/><Relationship Id="rId65" Type="http://schemas.openxmlformats.org/officeDocument/2006/relationships/customXml" Target="../ink/ink35.xml"/><Relationship Id="rId4" Type="http://schemas.openxmlformats.org/officeDocument/2006/relationships/image" Target="../media/image1.png"/><Relationship Id="rId9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image" Target="../media/image180.png"/><Relationship Id="rId39" Type="http://schemas.microsoft.com/office/2007/relationships/hdphoto" Target="../media/hdphoto1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-protocols.cell.com/protocols/95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-protocols.cell.com/protocols/931" TargetMode="Externa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9.png"/><Relationship Id="rId21" Type="http://schemas.openxmlformats.org/officeDocument/2006/relationships/image" Target="../media/image54.png"/><Relationship Id="rId7" Type="http://schemas.openxmlformats.org/officeDocument/2006/relationships/image" Target="../media/image43.png"/><Relationship Id="rId12" Type="http://schemas.openxmlformats.org/officeDocument/2006/relationships/image" Target="../media/image30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2" Type="http://schemas.openxmlformats.org/officeDocument/2006/relationships/image" Target="../media/image24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3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5" Type="http://schemas.openxmlformats.org/officeDocument/2006/relationships/image" Target="../media/image41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6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18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8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3A21-7BB1-4AF5-BB84-28A3C057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112232"/>
            <a:ext cx="3154680" cy="292743"/>
          </a:xfrm>
        </p:spPr>
        <p:txBody>
          <a:bodyPr>
            <a:norm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Graphical Abstract—Author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0FDD-97AA-4705-90BF-F15D5F64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5" y="487951"/>
            <a:ext cx="3360057" cy="294467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750" dirty="0">
                <a:cs typeface="Arial" panose="020B0604020202020204" pitchFamily="34" charset="0"/>
              </a:rPr>
              <a:t>We have created blank templates on slides 2 and 3 that you may use to make your Graphical Abstract. </a:t>
            </a:r>
            <a:r>
              <a:rPr lang="en-US" sz="750" dirty="0">
                <a:solidFill>
                  <a:srgbClr val="1F89E1"/>
                </a:solidFill>
                <a:cs typeface="Arial" panose="020B0604020202020204" pitchFamily="34" charset="0"/>
                <a:hlinkClick r:id="rId2"/>
              </a:rPr>
              <a:t>Click here </a:t>
            </a:r>
            <a:r>
              <a:rPr lang="en-US" sz="750" dirty="0">
                <a:cs typeface="Arial" panose="020B0604020202020204" pitchFamily="34" charset="0"/>
              </a:rPr>
              <a:t>for the Adobe Illustrator version and follow </a:t>
            </a:r>
            <a:r>
              <a:rPr lang="en-US" sz="750" dirty="0">
                <a:cs typeface="Arial" panose="020B0604020202020204" pitchFamily="34" charset="0"/>
                <a:hlinkClick r:id="rId3"/>
              </a:rPr>
              <a:t>these instructions</a:t>
            </a:r>
            <a:r>
              <a:rPr lang="en-US" sz="750" dirty="0">
                <a:cs typeface="Arial" panose="020B0604020202020204" pitchFamily="34" charset="0"/>
              </a:rPr>
              <a:t>.</a:t>
            </a:r>
            <a:endParaRPr lang="en-US" sz="750" dirty="0">
              <a:highlight>
                <a:srgbClr val="FFFF00"/>
              </a:highlight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50" dirty="0">
                <a:cs typeface="Arial" panose="020B0604020202020204" pitchFamily="34" charset="0"/>
              </a:rPr>
              <a:t>We have provided examples using these two templates on slides 4</a:t>
            </a:r>
            <a:r>
              <a:rPr lang="en-US" sz="750" dirty="0"/>
              <a:t>–8. Slides 7-8 are examples for computational protocols.</a:t>
            </a:r>
            <a:endParaRPr lang="en-US" sz="750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50" dirty="0">
                <a:cs typeface="Arial" panose="020B0604020202020204" pitchFamily="34" charset="0"/>
              </a:rPr>
              <a:t>You can change the number of boxes to best fit your needs, as illustrated on slides 5 and 7. We recommend no more than 6 boxes to ensure readability.</a:t>
            </a:r>
          </a:p>
          <a:p>
            <a:pPr>
              <a:lnSpc>
                <a:spcPct val="120000"/>
              </a:lnSpc>
            </a:pPr>
            <a:r>
              <a:rPr lang="en-US" sz="750" dirty="0">
                <a:cs typeface="Arial" panose="020B0604020202020204" pitchFamily="34" charset="0"/>
              </a:rPr>
              <a:t>We have created an asset library on slides 9 and 10. You may fill out a blank template with these assets.</a:t>
            </a:r>
            <a:r>
              <a:rPr lang="en-US" sz="750" dirty="0">
                <a:solidFill>
                  <a:srgbClr val="1F89E1"/>
                </a:solidFill>
                <a:cs typeface="Arial" panose="020B0604020202020204" pitchFamily="34" charset="0"/>
              </a:rPr>
              <a:t> </a:t>
            </a:r>
            <a:r>
              <a:rPr lang="en-US" sz="750" dirty="0">
                <a:solidFill>
                  <a:srgbClr val="1F89E1"/>
                </a:solidFill>
                <a:cs typeface="Arial" panose="020B0604020202020204" pitchFamily="34" charset="0"/>
                <a:hlinkClick r:id="rId2"/>
              </a:rPr>
              <a:t>Click here </a:t>
            </a:r>
            <a:r>
              <a:rPr lang="en-US" sz="750" dirty="0">
                <a:cs typeface="Arial" panose="020B0604020202020204" pitchFamily="34" charset="0"/>
              </a:rPr>
              <a:t>for the Adobe Illustrator version and follow </a:t>
            </a:r>
            <a:r>
              <a:rPr lang="en-US" sz="750" dirty="0">
                <a:cs typeface="Arial" panose="020B0604020202020204" pitchFamily="34" charset="0"/>
                <a:hlinkClick r:id="rId3"/>
              </a:rPr>
              <a:t>these instructions.</a:t>
            </a:r>
            <a:endParaRPr lang="en-US" sz="750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50" dirty="0">
                <a:cs typeface="Arial" panose="020B0604020202020204" pitchFamily="34" charset="0"/>
              </a:rPr>
              <a:t>Your Graphical Abstract should include an overview of the major steps of the protocol with notes on the </a:t>
            </a:r>
            <a:r>
              <a:rPr lang="en-US" sz="750" b="1" dirty="0">
                <a:cs typeface="Arial" panose="020B0604020202020204" pitchFamily="34" charset="0"/>
              </a:rPr>
              <a:t>timing</a:t>
            </a:r>
            <a:r>
              <a:rPr lang="en-US" sz="750" dirty="0">
                <a:cs typeface="Arial" panose="020B0604020202020204" pitchFamily="34" charset="0"/>
              </a:rPr>
              <a:t> for each major step. </a:t>
            </a:r>
          </a:p>
          <a:p>
            <a:pPr>
              <a:lnSpc>
                <a:spcPct val="120000"/>
              </a:lnSpc>
            </a:pPr>
            <a:r>
              <a:rPr lang="en-US" sz="750" dirty="0">
                <a:cs typeface="Arial" panose="020B0604020202020204" pitchFamily="34" charset="0"/>
              </a:rPr>
              <a:t>Label each major step (step 1, step 2,…</a:t>
            </a:r>
            <a:r>
              <a:rPr lang="en-US" sz="750" dirty="0" err="1">
                <a:cs typeface="Arial" panose="020B0604020202020204" pitchFamily="34" charset="0"/>
              </a:rPr>
              <a:t>etc</a:t>
            </a:r>
            <a:r>
              <a:rPr lang="en-US" sz="750" dirty="0">
                <a:cs typeface="Arial" panose="020B0604020202020204" pitchFamily="34" charset="0"/>
              </a:rPr>
              <a:t>) as appropriate.</a:t>
            </a:r>
          </a:p>
          <a:p>
            <a:pPr>
              <a:lnSpc>
                <a:spcPct val="120000"/>
              </a:lnSpc>
            </a:pPr>
            <a:r>
              <a:rPr lang="en-US" sz="750" b="1" dirty="0">
                <a:cs typeface="Arial" panose="020B0604020202020204" pitchFamily="34" charset="0"/>
              </a:rPr>
              <a:t>Please ensure the Graphical Abstract is the correct size and shape (1200 pixels square or 4 x 4 in at 300 dpi). </a:t>
            </a:r>
            <a:r>
              <a:rPr lang="en-US" sz="750" dirty="0">
                <a:cs typeface="Arial" panose="020B0604020202020204" pitchFamily="34" charset="0"/>
                <a:hlinkClick r:id="rId4"/>
              </a:rPr>
              <a:t>Cell Press GA guidelines are here.</a:t>
            </a:r>
            <a:r>
              <a:rPr lang="en-US" sz="75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750" b="1" dirty="0">
                <a:cs typeface="Arial" panose="020B0604020202020204" pitchFamily="34" charset="0"/>
              </a:rPr>
              <a:t>To export the image from PowerPoint at 300 dpi, follow the instructions </a:t>
            </a:r>
            <a:r>
              <a:rPr lang="en-US" sz="750" b="1" dirty="0">
                <a:cs typeface="Arial" panose="020B0604020202020204" pitchFamily="34" charset="0"/>
                <a:hlinkClick r:id="rId5"/>
              </a:rPr>
              <a:t>here</a:t>
            </a:r>
            <a:r>
              <a:rPr lang="en-US" sz="750" b="1" dirty="0">
                <a:cs typeface="Arial" panose="020B0604020202020204" pitchFamily="34" charset="0"/>
              </a:rPr>
              <a:t> or email </a:t>
            </a:r>
            <a:r>
              <a:rPr lang="en-US" sz="750" b="1" dirty="0">
                <a:cs typeface="Arial" panose="020B0604020202020204" pitchFamily="34" charset="0"/>
                <a:hlinkClick r:id="rId6"/>
              </a:rPr>
              <a:t>msun@cell.com</a:t>
            </a:r>
            <a:r>
              <a:rPr lang="en-US" sz="750" b="1" dirty="0">
                <a:cs typeface="Arial" panose="020B0604020202020204" pitchFamily="34" charset="0"/>
              </a:rPr>
              <a:t> for help. To export the image from Adobe Illustrator at 300 dpi, follow </a:t>
            </a:r>
            <a:r>
              <a:rPr lang="en-US" sz="750" b="1" dirty="0">
                <a:cs typeface="Arial" panose="020B0604020202020204" pitchFamily="34" charset="0"/>
                <a:hlinkClick r:id="rId3"/>
              </a:rPr>
              <a:t>these instructions.</a:t>
            </a:r>
            <a:endParaRPr lang="en-US" sz="750" b="1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50" dirty="0">
                <a:cs typeface="Arial" panose="020B0604020202020204" pitchFamily="34" charset="0"/>
              </a:rPr>
              <a:t>Please </a:t>
            </a:r>
            <a:r>
              <a:rPr lang="en-US" sz="750" u="sng" dirty="0">
                <a:cs typeface="Arial" panose="020B0604020202020204" pitchFamily="34" charset="0"/>
                <a:hlinkClick r:id="rId7"/>
              </a:rPr>
              <a:t>share your feedback</a:t>
            </a:r>
            <a:r>
              <a:rPr lang="en-US" sz="750" dirty="0">
                <a:cs typeface="Arial" panose="020B0604020202020204" pitchFamily="34" charset="0"/>
              </a:rPr>
              <a:t> on this template and how it might be improved. </a:t>
            </a:r>
          </a:p>
        </p:txBody>
      </p:sp>
    </p:spTree>
    <p:extLst>
      <p:ext uri="{BB962C8B-B14F-4D97-AF65-F5344CB8AC3E}">
        <p14:creationId xmlns:p14="http://schemas.microsoft.com/office/powerpoint/2010/main" val="257770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39A56-D6EE-5842-A8C2-D22C1586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0" y="158750"/>
            <a:ext cx="50800" cy="33401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9E0D024-26F5-E24D-8655-55705609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6" y="314605"/>
            <a:ext cx="1752600" cy="596900"/>
          </a:xfrm>
          <a:prstGeom prst="rect">
            <a:avLst/>
          </a:prstGeom>
        </p:spPr>
      </p:pic>
      <p:pic>
        <p:nvPicPr>
          <p:cNvPr id="7" name="Picture 6" descr="A picture containing mirror&#10;&#10;Description automatically generated">
            <a:extLst>
              <a:ext uri="{FF2B5EF4-FFF2-40B4-BE49-F238E27FC236}">
                <a16:creationId xmlns:a16="http://schemas.microsoft.com/office/drawing/2014/main" id="{E967D950-D5AE-AA40-B5CA-30BCC873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34" y="292663"/>
            <a:ext cx="1752600" cy="5969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4F2F4E4-A40F-414F-BE08-33963B941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31" y="2004534"/>
            <a:ext cx="1752600" cy="1143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50926F5-0ED2-C145-BF1C-A0646B27B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406" y="929830"/>
            <a:ext cx="1752600" cy="114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D2AE00-C381-FD49-ADE0-0449D236452F}"/>
              </a:ext>
            </a:extLst>
          </p:cNvPr>
          <p:cNvSpPr txBox="1"/>
          <p:nvPr/>
        </p:nvSpPr>
        <p:spPr>
          <a:xfrm>
            <a:off x="802236" y="60972"/>
            <a:ext cx="205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Template/Timeline Assets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0D5C2-BAB6-41D1-B964-FCCC179FED12}"/>
              </a:ext>
            </a:extLst>
          </p:cNvPr>
          <p:cNvSpPr/>
          <p:nvPr/>
        </p:nvSpPr>
        <p:spPr>
          <a:xfrm>
            <a:off x="189800" y="3291545"/>
            <a:ext cx="225662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7C2F326-1B46-4513-8848-E8674D95F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6" y="951772"/>
            <a:ext cx="1676400" cy="17653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21014E-10B8-4735-BE03-CFC879C2F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065" y="2643295"/>
            <a:ext cx="1752600" cy="98680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4F0D75-6D57-420F-B824-8D4B17478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6134" y="2654132"/>
            <a:ext cx="1752600" cy="9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1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251439-18AD-964E-993F-C27E03F0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15" y="164612"/>
            <a:ext cx="50800" cy="33401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4534057F-69D9-8642-B832-69303D6C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" y="200956"/>
            <a:ext cx="1752600" cy="11430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AC27258-1D3E-C84F-8683-236FCD5E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936" y="200913"/>
            <a:ext cx="1752600" cy="1143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F67C87A0-3F1C-544B-AB78-EC8EDD6E8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50" y="1923884"/>
            <a:ext cx="1752600" cy="1143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AC3E52-AC98-E14E-A9B8-C69F3166CF09}"/>
              </a:ext>
            </a:extLst>
          </p:cNvPr>
          <p:cNvSpPr txBox="1"/>
          <p:nvPr/>
        </p:nvSpPr>
        <p:spPr>
          <a:xfrm>
            <a:off x="194829" y="1147024"/>
            <a:ext cx="1095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37E01-FBC9-314D-BF30-448E2C5E42EB}"/>
              </a:ext>
            </a:extLst>
          </p:cNvPr>
          <p:cNvSpPr txBox="1"/>
          <p:nvPr/>
        </p:nvSpPr>
        <p:spPr>
          <a:xfrm>
            <a:off x="169340" y="2857586"/>
            <a:ext cx="60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8E14FE-61CA-7E4B-96FD-D11943644262}"/>
              </a:ext>
            </a:extLst>
          </p:cNvPr>
          <p:cNvSpPr txBox="1"/>
          <p:nvPr/>
        </p:nvSpPr>
        <p:spPr>
          <a:xfrm>
            <a:off x="2310598" y="1127045"/>
            <a:ext cx="60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909D2-3830-8A44-96AC-7DE4C1514828}"/>
              </a:ext>
            </a:extLst>
          </p:cNvPr>
          <p:cNvSpPr txBox="1"/>
          <p:nvPr/>
        </p:nvSpPr>
        <p:spPr>
          <a:xfrm>
            <a:off x="2310598" y="2850340"/>
            <a:ext cx="60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715268-CF4C-A74D-9614-85DA548BC160}"/>
              </a:ext>
            </a:extLst>
          </p:cNvPr>
          <p:cNvSpPr txBox="1"/>
          <p:nvPr/>
        </p:nvSpPr>
        <p:spPr>
          <a:xfrm>
            <a:off x="134280" y="1340052"/>
            <a:ext cx="126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Order Parts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Body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29357B-3F9C-EB41-A9FF-875E4A36B672}"/>
              </a:ext>
            </a:extLst>
          </p:cNvPr>
          <p:cNvSpPr txBox="1"/>
          <p:nvPr/>
        </p:nvSpPr>
        <p:spPr>
          <a:xfrm>
            <a:off x="134280" y="3073768"/>
            <a:ext cx="126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Body 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830F57-B839-B14A-886E-D817FE738FDE}"/>
              </a:ext>
            </a:extLst>
          </p:cNvPr>
          <p:cNvSpPr txBox="1"/>
          <p:nvPr/>
        </p:nvSpPr>
        <p:spPr>
          <a:xfrm>
            <a:off x="2289323" y="1340052"/>
            <a:ext cx="126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Body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7C207F-EDE6-5A4E-BBAA-D1842A7A1A58}"/>
              </a:ext>
            </a:extLst>
          </p:cNvPr>
          <p:cNvSpPr txBox="1"/>
          <p:nvPr/>
        </p:nvSpPr>
        <p:spPr>
          <a:xfrm>
            <a:off x="2289323" y="3073768"/>
            <a:ext cx="126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Body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231A1A-049F-48D7-9346-29E7F3FDDC91}"/>
              </a:ext>
            </a:extLst>
          </p:cNvPr>
          <p:cNvSpPr txBox="1"/>
          <p:nvPr/>
        </p:nvSpPr>
        <p:spPr>
          <a:xfrm>
            <a:off x="1289991" y="77759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3DA083-2605-44BA-94D3-A077CF22DCD3}"/>
              </a:ext>
            </a:extLst>
          </p:cNvPr>
          <p:cNvSpPr txBox="1"/>
          <p:nvPr/>
        </p:nvSpPr>
        <p:spPr>
          <a:xfrm>
            <a:off x="1783151" y="864217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39607-6871-43F3-874A-35C045923387}"/>
              </a:ext>
            </a:extLst>
          </p:cNvPr>
          <p:cNvSpPr txBox="1"/>
          <p:nvPr/>
        </p:nvSpPr>
        <p:spPr>
          <a:xfrm>
            <a:off x="1289991" y="1806886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E1EA8D-AE3E-445E-AE83-E4BCC8D817C5}"/>
              </a:ext>
            </a:extLst>
          </p:cNvPr>
          <p:cNvSpPr txBox="1"/>
          <p:nvPr/>
        </p:nvSpPr>
        <p:spPr>
          <a:xfrm>
            <a:off x="1784212" y="2560854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03933B1F-503B-4DBC-A936-C9EB52E6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0" y="1927326"/>
            <a:ext cx="1752600" cy="1143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EACE2DB-DCA3-4ED5-8CD8-ACBD97D7AC9B}"/>
              </a:ext>
            </a:extLst>
          </p:cNvPr>
          <p:cNvSpPr txBox="1"/>
          <p:nvPr/>
        </p:nvSpPr>
        <p:spPr>
          <a:xfrm>
            <a:off x="194829" y="2859026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min</a:t>
            </a:r>
          </a:p>
        </p:txBody>
      </p:sp>
    </p:spTree>
    <p:extLst>
      <p:ext uri="{BB962C8B-B14F-4D97-AF65-F5344CB8AC3E}">
        <p14:creationId xmlns:p14="http://schemas.microsoft.com/office/powerpoint/2010/main" val="241822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2FBA927-4D03-0541-A269-E1008B24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B2A35-BB91-0B4C-9089-635FB65B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1803400"/>
            <a:ext cx="3213100" cy="50800"/>
          </a:xfrm>
          <a:prstGeom prst="rect">
            <a:avLst/>
          </a:prstGeom>
        </p:spPr>
      </p:pic>
      <p:pic>
        <p:nvPicPr>
          <p:cNvPr id="9" name="Picture 8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61E2C8A-7F9B-7643-8E3A-FDBD0FE7C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" y="123775"/>
            <a:ext cx="1676400" cy="1765300"/>
          </a:xfrm>
          <a:prstGeom prst="rect">
            <a:avLst/>
          </a:prstGeom>
        </p:spPr>
      </p:pic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95D759DA-6B51-2A4A-A458-54D7AFCF2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2397" y="1768525"/>
            <a:ext cx="1676400" cy="1765300"/>
          </a:xfrm>
          <a:prstGeom prst="rect">
            <a:avLst/>
          </a:prstGeom>
        </p:spPr>
      </p:pic>
      <p:pic>
        <p:nvPicPr>
          <p:cNvPr id="11" name="Picture 10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487C86CC-0634-A949-B315-19CBEC51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461" y="123774"/>
            <a:ext cx="1676400" cy="1765300"/>
          </a:xfrm>
          <a:prstGeom prst="rect">
            <a:avLst/>
          </a:prstGeom>
        </p:spPr>
      </p:pic>
      <p:pic>
        <p:nvPicPr>
          <p:cNvPr id="13" name="Picture 1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0512038-9F27-5046-827C-0EE0DD0C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76583" y="1768525"/>
            <a:ext cx="1676400" cy="1765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820A33-6D13-894E-B641-79D200B395FC}"/>
              </a:ext>
            </a:extLst>
          </p:cNvPr>
          <p:cNvSpPr txBox="1"/>
          <p:nvPr/>
        </p:nvSpPr>
        <p:spPr>
          <a:xfrm>
            <a:off x="304799" y="950558"/>
            <a:ext cx="600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9B4C3-0E91-BE4D-B3F0-8834D0EFC87A}"/>
              </a:ext>
            </a:extLst>
          </p:cNvPr>
          <p:cNvSpPr txBox="1"/>
          <p:nvPr/>
        </p:nvSpPr>
        <p:spPr>
          <a:xfrm>
            <a:off x="927056" y="2436354"/>
            <a:ext cx="600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2DFE8-1EF3-764B-8483-F396E772CEB8}"/>
              </a:ext>
            </a:extLst>
          </p:cNvPr>
          <p:cNvSpPr txBox="1"/>
          <p:nvPr/>
        </p:nvSpPr>
        <p:spPr>
          <a:xfrm>
            <a:off x="2032860" y="948971"/>
            <a:ext cx="600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D5782-402A-3048-B9B5-ED79D6E3DA2B}"/>
              </a:ext>
            </a:extLst>
          </p:cNvPr>
          <p:cNvSpPr txBox="1"/>
          <p:nvPr/>
        </p:nvSpPr>
        <p:spPr>
          <a:xfrm>
            <a:off x="2655117" y="2434556"/>
            <a:ext cx="600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7647E-A805-424D-ABBE-36D05CA5592D}"/>
              </a:ext>
            </a:extLst>
          </p:cNvPr>
          <p:cNvSpPr txBox="1"/>
          <p:nvPr/>
        </p:nvSpPr>
        <p:spPr>
          <a:xfrm>
            <a:off x="656607" y="1173799"/>
            <a:ext cx="1499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Order parts, verify </a:t>
            </a:r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prereqs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Standalone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DigiKey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order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Ensure 2.4 GHz network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2F6B3F-B2EB-DA41-99DC-7D6B9AF160F4}"/>
              </a:ext>
            </a:extLst>
          </p:cNvPr>
          <p:cNvSpPr txBox="1"/>
          <p:nvPr/>
        </p:nvSpPr>
        <p:spPr>
          <a:xfrm>
            <a:off x="2363320" y="1163587"/>
            <a:ext cx="119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Hardware assembly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Sensor mounting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Firmware preparation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3B1EC-66F2-9B42-9999-1C20C1E8E713}"/>
              </a:ext>
            </a:extLst>
          </p:cNvPr>
          <p:cNvSpPr txBox="1"/>
          <p:nvPr/>
        </p:nvSpPr>
        <p:spPr>
          <a:xfrm>
            <a:off x="152397" y="2061933"/>
            <a:ext cx="1141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Software Setup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Firmware installation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AE7553-9C05-B940-973D-AC62BA7A0F73}"/>
              </a:ext>
            </a:extLst>
          </p:cNvPr>
          <p:cNvSpPr txBox="1"/>
          <p:nvPr/>
        </p:nvSpPr>
        <p:spPr>
          <a:xfrm>
            <a:off x="1697451" y="2051721"/>
            <a:ext cx="13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Cloud-based control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Optimization comparison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33BB1A-F6BB-4957-AE13-3FA97C9AADAC}"/>
              </a:ext>
            </a:extLst>
          </p:cNvPr>
          <p:cNvSpPr txBox="1"/>
          <p:nvPr/>
        </p:nvSpPr>
        <p:spPr>
          <a:xfrm>
            <a:off x="158176" y="1514092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751EB4-CDBD-444A-BA55-76E52CC1BD58}"/>
              </a:ext>
            </a:extLst>
          </p:cNvPr>
          <p:cNvSpPr txBox="1"/>
          <p:nvPr/>
        </p:nvSpPr>
        <p:spPr>
          <a:xfrm>
            <a:off x="990597" y="1510085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81C08-16BF-42AD-8D79-013530966B40}"/>
              </a:ext>
            </a:extLst>
          </p:cNvPr>
          <p:cNvSpPr txBox="1"/>
          <p:nvPr/>
        </p:nvSpPr>
        <p:spPr>
          <a:xfrm>
            <a:off x="1892292" y="1506884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7C481-1860-41FA-86AD-14AF59BA327B}"/>
              </a:ext>
            </a:extLst>
          </p:cNvPr>
          <p:cNvSpPr txBox="1"/>
          <p:nvPr/>
        </p:nvSpPr>
        <p:spPr>
          <a:xfrm>
            <a:off x="2654406" y="1506884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</p:txBody>
      </p:sp>
      <p:pic>
        <p:nvPicPr>
          <p:cNvPr id="1026" name="Picture 2" descr="DigiKey Electronics - Electronic Components Distributor">
            <a:extLst>
              <a:ext uri="{FF2B5EF4-FFF2-40B4-BE49-F238E27FC236}">
                <a16:creationId xmlns:a16="http://schemas.microsoft.com/office/drawing/2014/main" id="{FCF5A35B-6249-4431-0003-6881E3A00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07" y="179949"/>
            <a:ext cx="855646" cy="4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D3A4E602-E74F-6B4E-5E97-E720FB492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867" y="129482"/>
            <a:ext cx="586375" cy="586375"/>
          </a:xfrm>
          <a:prstGeom prst="rect">
            <a:avLst/>
          </a:prstGeom>
        </p:spPr>
      </p:pic>
      <p:pic>
        <p:nvPicPr>
          <p:cNvPr id="1028" name="Picture 4" descr="Overshead shot of a green microcontroller with castellated pads.">
            <a:extLst>
              <a:ext uri="{FF2B5EF4-FFF2-40B4-BE49-F238E27FC236}">
                <a16:creationId xmlns:a16="http://schemas.microsoft.com/office/drawing/2014/main" id="{06192621-45EC-1AEA-2A4D-9CD091B62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27507" r="7597" b="26945"/>
          <a:stretch/>
        </p:blipFill>
        <p:spPr bwMode="auto">
          <a:xfrm>
            <a:off x="598555" y="640453"/>
            <a:ext cx="784084" cy="32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B338CC0-4D95-CDBD-240F-CD292EF660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955" y="258602"/>
            <a:ext cx="796000" cy="609046"/>
          </a:xfrm>
          <a:prstGeom prst="rect">
            <a:avLst/>
          </a:prstGeom>
        </p:spPr>
      </p:pic>
      <p:pic>
        <p:nvPicPr>
          <p:cNvPr id="23" name="Picture 22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E1F89F60-4FBB-F2E3-E41A-F55194E1493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162" r="10191" b="5362"/>
          <a:stretch/>
        </p:blipFill>
        <p:spPr>
          <a:xfrm>
            <a:off x="2636782" y="141951"/>
            <a:ext cx="916563" cy="82720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E555AF-F0C5-BDA7-710A-2277E145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4" y="2598316"/>
            <a:ext cx="551994" cy="5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E71B4D-A5AA-E603-EB51-53C72D459A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403" y="2690151"/>
            <a:ext cx="875600" cy="818359"/>
          </a:xfrm>
          <a:prstGeom prst="rect">
            <a:avLst/>
          </a:prstGeom>
        </p:spPr>
      </p:pic>
      <p:pic>
        <p:nvPicPr>
          <p:cNvPr id="1032" name="Picture 8" descr="Loading MicroPython on a Board - News - SparkFun Electronics">
            <a:extLst>
              <a:ext uri="{FF2B5EF4-FFF2-40B4-BE49-F238E27FC236}">
                <a16:creationId xmlns:a16="http://schemas.microsoft.com/office/drawing/2014/main" id="{5E16A73D-A71E-FD51-AAB2-8AE52A279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56" y="3037316"/>
            <a:ext cx="513946" cy="51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D3B8349-76A7-D19C-EE28-7FD5B42B3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1" t="15821" r="15323" b="15226"/>
          <a:stretch/>
        </p:blipFill>
        <p:spPr bwMode="auto">
          <a:xfrm>
            <a:off x="1928331" y="2880977"/>
            <a:ext cx="662129" cy="40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0DE794F-1E3D-9350-79DA-AA0B033BC5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9905" y="2702960"/>
            <a:ext cx="875600" cy="7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9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E8F1E5C-09CF-234D-9700-6175D84E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4A8F764-A8CE-E84F-A9F1-AD5E8DD99A60}"/>
              </a:ext>
            </a:extLst>
          </p:cNvPr>
          <p:cNvSpPr txBox="1"/>
          <p:nvPr/>
        </p:nvSpPr>
        <p:spPr>
          <a:xfrm rot="18963795">
            <a:off x="-337612" y="1603320"/>
            <a:ext cx="4243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alpha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EXAMPLE FIGURE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51439-18AD-964E-993F-C27E03F0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615" y="164612"/>
            <a:ext cx="50800" cy="33401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4534057F-69D9-8642-B832-69303D6CB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00" y="200141"/>
            <a:ext cx="1752600" cy="11430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1F9995D9-D072-234A-B77A-721400FC6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00" y="1927326"/>
            <a:ext cx="1752600" cy="11430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AC27258-1D3E-C84F-8683-236FCD5E5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936" y="200913"/>
            <a:ext cx="1752600" cy="1143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F67C87A0-3F1C-544B-AB78-EC8EDD6E8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150" y="1923884"/>
            <a:ext cx="1752600" cy="1143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AC3E52-AC98-E14E-A9B8-C69F3166CF09}"/>
              </a:ext>
            </a:extLst>
          </p:cNvPr>
          <p:cNvSpPr txBox="1"/>
          <p:nvPr/>
        </p:nvSpPr>
        <p:spPr>
          <a:xfrm>
            <a:off x="169340" y="1129654"/>
            <a:ext cx="60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37E01-FBC9-314D-BF30-448E2C5E42EB}"/>
              </a:ext>
            </a:extLst>
          </p:cNvPr>
          <p:cNvSpPr txBox="1"/>
          <p:nvPr/>
        </p:nvSpPr>
        <p:spPr>
          <a:xfrm>
            <a:off x="169340" y="2857586"/>
            <a:ext cx="60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8E14FE-61CA-7E4B-96FD-D11943644262}"/>
              </a:ext>
            </a:extLst>
          </p:cNvPr>
          <p:cNvSpPr txBox="1"/>
          <p:nvPr/>
        </p:nvSpPr>
        <p:spPr>
          <a:xfrm>
            <a:off x="2310598" y="1127045"/>
            <a:ext cx="60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909D2-3830-8A44-96AC-7DE4C1514828}"/>
              </a:ext>
            </a:extLst>
          </p:cNvPr>
          <p:cNvSpPr txBox="1"/>
          <p:nvPr/>
        </p:nvSpPr>
        <p:spPr>
          <a:xfrm>
            <a:off x="2310598" y="2850340"/>
            <a:ext cx="60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715268-CF4C-A74D-9614-85DA548BC160}"/>
              </a:ext>
            </a:extLst>
          </p:cNvPr>
          <p:cNvSpPr txBox="1"/>
          <p:nvPr/>
        </p:nvSpPr>
        <p:spPr>
          <a:xfrm>
            <a:off x="208770" y="1320206"/>
            <a:ext cx="1262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Grow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Crosslink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Quench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29357B-3F9C-EB41-A9FF-875E4A36B672}"/>
              </a:ext>
            </a:extLst>
          </p:cNvPr>
          <p:cNvSpPr txBox="1"/>
          <p:nvPr/>
        </p:nvSpPr>
        <p:spPr>
          <a:xfrm>
            <a:off x="134279" y="3073768"/>
            <a:ext cx="1415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Immunoprecipitation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7C207F-EDE6-5A4E-BBAA-D1842A7A1A58}"/>
              </a:ext>
            </a:extLst>
          </p:cNvPr>
          <p:cNvSpPr txBox="1"/>
          <p:nvPr/>
        </p:nvSpPr>
        <p:spPr>
          <a:xfrm>
            <a:off x="2289323" y="3073768"/>
            <a:ext cx="1262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Quantify binding</a:t>
            </a:r>
          </a:p>
        </p:txBody>
      </p:sp>
      <p:pic>
        <p:nvPicPr>
          <p:cNvPr id="16" name="Picture 15" descr="A picture containing bottle&#10;&#10;Description automatically generated">
            <a:extLst>
              <a:ext uri="{FF2B5EF4-FFF2-40B4-BE49-F238E27FC236}">
                <a16:creationId xmlns:a16="http://schemas.microsoft.com/office/drawing/2014/main" id="{0EFF5598-9B07-5F40-8507-93B9CAD82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9" y="752778"/>
            <a:ext cx="236330" cy="338658"/>
          </a:xfrm>
          <a:prstGeom prst="rect">
            <a:avLst/>
          </a:prstGeom>
        </p:spPr>
      </p:pic>
      <p:pic>
        <p:nvPicPr>
          <p:cNvPr id="17" name="Picture 16" descr="A picture containing bottle&#10;&#10;Description automatically generated">
            <a:extLst>
              <a:ext uri="{FF2B5EF4-FFF2-40B4-BE49-F238E27FC236}">
                <a16:creationId xmlns:a16="http://schemas.microsoft.com/office/drawing/2014/main" id="{CFFA1092-C813-E24D-8B77-49BB60F9D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80" y="752778"/>
            <a:ext cx="236330" cy="338658"/>
          </a:xfrm>
          <a:prstGeom prst="rect">
            <a:avLst/>
          </a:prstGeom>
        </p:spPr>
      </p:pic>
      <p:pic>
        <p:nvPicPr>
          <p:cNvPr id="19" name="Picture 18" descr="A picture containing bottle&#10;&#10;Description automatically generated">
            <a:extLst>
              <a:ext uri="{FF2B5EF4-FFF2-40B4-BE49-F238E27FC236}">
                <a16:creationId xmlns:a16="http://schemas.microsoft.com/office/drawing/2014/main" id="{02C7B298-F650-6F43-BA1E-2AFA0B2AA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214" y="752778"/>
            <a:ext cx="236330" cy="33865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3EF66D8-6114-884A-9190-2EBD70603F75}"/>
              </a:ext>
            </a:extLst>
          </p:cNvPr>
          <p:cNvSpPr/>
          <p:nvPr/>
        </p:nvSpPr>
        <p:spPr>
          <a:xfrm rot="10800000" flipH="1">
            <a:off x="524063" y="882164"/>
            <a:ext cx="92301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563CB5E9-1761-FB4E-97F0-A939F31A3B56}"/>
              </a:ext>
            </a:extLst>
          </p:cNvPr>
          <p:cNvSpPr/>
          <p:nvPr/>
        </p:nvSpPr>
        <p:spPr>
          <a:xfrm rot="10800000" flipH="1">
            <a:off x="888521" y="882164"/>
            <a:ext cx="92301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A picture containing clock&#10;&#10;Description automatically generated">
            <a:extLst>
              <a:ext uri="{FF2B5EF4-FFF2-40B4-BE49-F238E27FC236}">
                <a16:creationId xmlns:a16="http://schemas.microsoft.com/office/drawing/2014/main" id="{AB5878ED-4315-3F4D-8AB6-AA67CB50F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80" y="311922"/>
            <a:ext cx="236330" cy="295413"/>
          </a:xfrm>
          <a:prstGeom prst="rect">
            <a:avLst/>
          </a:prstGeom>
        </p:spPr>
      </p:pic>
      <p:pic>
        <p:nvPicPr>
          <p:cNvPr id="69" name="Picture 68" descr="A close up of a logo&#10;&#10;Description automatically generated">
            <a:extLst>
              <a:ext uri="{FF2B5EF4-FFF2-40B4-BE49-F238E27FC236}">
                <a16:creationId xmlns:a16="http://schemas.microsoft.com/office/drawing/2014/main" id="{E6F6FC90-2DCC-B544-9222-37DFED28D8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46" y="243060"/>
            <a:ext cx="423181" cy="449090"/>
          </a:xfrm>
          <a:prstGeom prst="rect">
            <a:avLst/>
          </a:prstGeom>
        </p:spPr>
      </p:pic>
      <p:sp>
        <p:nvSpPr>
          <p:cNvPr id="72" name="Down Arrow 71">
            <a:extLst>
              <a:ext uri="{FF2B5EF4-FFF2-40B4-BE49-F238E27FC236}">
                <a16:creationId xmlns:a16="http://schemas.microsoft.com/office/drawing/2014/main" id="{4EF70BCF-4B41-5E42-92E3-BEBD2D3389AA}"/>
              </a:ext>
            </a:extLst>
          </p:cNvPr>
          <p:cNvSpPr/>
          <p:nvPr/>
        </p:nvSpPr>
        <p:spPr>
          <a:xfrm>
            <a:off x="350899" y="638175"/>
            <a:ext cx="45719" cy="815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39BFE9CE-0DAF-3B41-A86F-EADEE5C039D8}"/>
              </a:ext>
            </a:extLst>
          </p:cNvPr>
          <p:cNvSpPr/>
          <p:nvPr/>
        </p:nvSpPr>
        <p:spPr>
          <a:xfrm>
            <a:off x="722374" y="638175"/>
            <a:ext cx="45719" cy="815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>
            <a:extLst>
              <a:ext uri="{FF2B5EF4-FFF2-40B4-BE49-F238E27FC236}">
                <a16:creationId xmlns:a16="http://schemas.microsoft.com/office/drawing/2014/main" id="{37ADC34C-B729-DF4C-B379-7181F61CB5D4}"/>
              </a:ext>
            </a:extLst>
          </p:cNvPr>
          <p:cNvSpPr/>
          <p:nvPr/>
        </p:nvSpPr>
        <p:spPr>
          <a:xfrm>
            <a:off x="1093849" y="638175"/>
            <a:ext cx="45719" cy="815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7C7AD56B-6EA4-424D-86FE-B962E99F5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5440" y="289026"/>
            <a:ext cx="342900" cy="254000"/>
          </a:xfrm>
          <a:prstGeom prst="rect">
            <a:avLst/>
          </a:prstGeom>
        </p:spPr>
      </p:pic>
      <p:pic>
        <p:nvPicPr>
          <p:cNvPr id="78" name="Picture 77" descr="A picture containing mirror&#10;&#10;Description automatically generated">
            <a:extLst>
              <a:ext uri="{FF2B5EF4-FFF2-40B4-BE49-F238E27FC236}">
                <a16:creationId xmlns:a16="http://schemas.microsoft.com/office/drawing/2014/main" id="{9DEF627B-EB37-7F4C-9B89-D0A73CC23D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344" y="289632"/>
            <a:ext cx="342900" cy="254000"/>
          </a:xfrm>
          <a:prstGeom prst="rect">
            <a:avLst/>
          </a:prstGeom>
        </p:spPr>
      </p:pic>
      <p:sp>
        <p:nvSpPr>
          <p:cNvPr id="79" name="Right Arrow 78">
            <a:extLst>
              <a:ext uri="{FF2B5EF4-FFF2-40B4-BE49-F238E27FC236}">
                <a16:creationId xmlns:a16="http://schemas.microsoft.com/office/drawing/2014/main" id="{9C939744-2CAE-8F43-AAA4-258D6856566B}"/>
              </a:ext>
            </a:extLst>
          </p:cNvPr>
          <p:cNvSpPr/>
          <p:nvPr/>
        </p:nvSpPr>
        <p:spPr>
          <a:xfrm rot="10800000" flipH="1">
            <a:off x="2815856" y="405257"/>
            <a:ext cx="92301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>
            <a:extLst>
              <a:ext uri="{FF2B5EF4-FFF2-40B4-BE49-F238E27FC236}">
                <a16:creationId xmlns:a16="http://schemas.microsoft.com/office/drawing/2014/main" id="{30AF2D6D-A807-9146-AED6-4F3843F031D7}"/>
              </a:ext>
            </a:extLst>
          </p:cNvPr>
          <p:cNvSpPr/>
          <p:nvPr/>
        </p:nvSpPr>
        <p:spPr>
          <a:xfrm>
            <a:off x="2839146" y="598454"/>
            <a:ext cx="45719" cy="1609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A picture containing bridge&#10;&#10;Description automatically generated">
            <a:extLst>
              <a:ext uri="{FF2B5EF4-FFF2-40B4-BE49-F238E27FC236}">
                <a16:creationId xmlns:a16="http://schemas.microsoft.com/office/drawing/2014/main" id="{1E0AF3CF-2AAD-D045-8CC1-71717D401B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36234">
            <a:off x="2395859" y="846785"/>
            <a:ext cx="438504" cy="69762"/>
          </a:xfrm>
          <a:prstGeom prst="rect">
            <a:avLst/>
          </a:prstGeom>
        </p:spPr>
      </p:pic>
      <p:pic>
        <p:nvPicPr>
          <p:cNvPr id="82" name="Picture 81" descr="A picture containing bridge&#10;&#10;Description automatically generated">
            <a:extLst>
              <a:ext uri="{FF2B5EF4-FFF2-40B4-BE49-F238E27FC236}">
                <a16:creationId xmlns:a16="http://schemas.microsoft.com/office/drawing/2014/main" id="{C4E3FC5B-3311-DC4C-9CF2-10D0B72932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09248">
            <a:off x="2932115" y="857075"/>
            <a:ext cx="438504" cy="69762"/>
          </a:xfrm>
          <a:prstGeom prst="rect">
            <a:avLst/>
          </a:prstGeom>
        </p:spPr>
      </p:pic>
      <p:sp>
        <p:nvSpPr>
          <p:cNvPr id="85" name="Arc 84">
            <a:extLst>
              <a:ext uri="{FF2B5EF4-FFF2-40B4-BE49-F238E27FC236}">
                <a16:creationId xmlns:a16="http://schemas.microsoft.com/office/drawing/2014/main" id="{5B2E42C3-AAA1-7D4B-A06D-884F6D4AE014}"/>
              </a:ext>
            </a:extLst>
          </p:cNvPr>
          <p:cNvSpPr/>
          <p:nvPr/>
        </p:nvSpPr>
        <p:spPr>
          <a:xfrm rot="18929774">
            <a:off x="2578538" y="918418"/>
            <a:ext cx="561164" cy="52859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09E87987-24FF-814E-93EF-168D069AA8E7}"/>
              </a:ext>
            </a:extLst>
          </p:cNvPr>
          <p:cNvSpPr/>
          <p:nvPr/>
        </p:nvSpPr>
        <p:spPr>
          <a:xfrm rot="18929774">
            <a:off x="2629682" y="950215"/>
            <a:ext cx="467596" cy="440454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1FACB47-C61C-884B-A7CD-689B2943C99C}"/>
              </a:ext>
            </a:extLst>
          </p:cNvPr>
          <p:cNvSpPr/>
          <p:nvPr/>
        </p:nvSpPr>
        <p:spPr>
          <a:xfrm rot="18929774">
            <a:off x="2662722" y="980361"/>
            <a:ext cx="392796" cy="36999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EB8FBEC0-A1CA-5846-9406-097843AC63FC}"/>
              </a:ext>
            </a:extLst>
          </p:cNvPr>
          <p:cNvSpPr/>
          <p:nvPr/>
        </p:nvSpPr>
        <p:spPr>
          <a:xfrm rot="18929774">
            <a:off x="2702569" y="1017851"/>
            <a:ext cx="318138" cy="295017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BAA214-A805-3546-B7E8-A2A20F1206DF}"/>
              </a:ext>
            </a:extLst>
          </p:cNvPr>
          <p:cNvSpPr/>
          <p:nvPr/>
        </p:nvSpPr>
        <p:spPr>
          <a:xfrm>
            <a:off x="435193" y="2358502"/>
            <a:ext cx="122873" cy="2876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 descr="A picture containing bridge&#10;&#10;Description automatically generated">
            <a:extLst>
              <a:ext uri="{FF2B5EF4-FFF2-40B4-BE49-F238E27FC236}">
                <a16:creationId xmlns:a16="http://schemas.microsoft.com/office/drawing/2014/main" id="{56A635DE-89CB-EA4C-8AD6-61F2A8275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628" y="2487833"/>
            <a:ext cx="980560" cy="155998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id="{09032220-1EC9-BE4E-866B-3E3C20D659B4}"/>
              </a:ext>
            </a:extLst>
          </p:cNvPr>
          <p:cNvSpPr/>
          <p:nvPr/>
        </p:nvSpPr>
        <p:spPr>
          <a:xfrm>
            <a:off x="335181" y="2353739"/>
            <a:ext cx="122873" cy="2876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close up of a logo&#10;&#10;Description automatically generated">
            <a:extLst>
              <a:ext uri="{FF2B5EF4-FFF2-40B4-BE49-F238E27FC236}">
                <a16:creationId xmlns:a16="http://schemas.microsoft.com/office/drawing/2014/main" id="{8D0B2BC4-AAE1-C047-9C3B-4B860FEC627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592034">
            <a:off x="535040" y="2039138"/>
            <a:ext cx="308639" cy="359513"/>
          </a:xfrm>
          <a:prstGeom prst="rect">
            <a:avLst/>
          </a:prstGeom>
        </p:spPr>
      </p:pic>
      <p:pic>
        <p:nvPicPr>
          <p:cNvPr id="95" name="Picture 9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CFB791-6183-C144-84CE-CD54C2A0F4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621" y="2205567"/>
            <a:ext cx="977900" cy="4953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830F57-B839-B14A-886E-D817FE738FDE}"/>
              </a:ext>
            </a:extLst>
          </p:cNvPr>
          <p:cNvSpPr txBox="1"/>
          <p:nvPr/>
        </p:nvSpPr>
        <p:spPr>
          <a:xfrm>
            <a:off x="2260728" y="1335017"/>
            <a:ext cx="139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Lyse cells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Fragment chromatin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1D6CF6-E6A3-4B03-9859-5C3095C29E47}"/>
              </a:ext>
            </a:extLst>
          </p:cNvPr>
          <p:cNvSpPr txBox="1"/>
          <p:nvPr/>
        </p:nvSpPr>
        <p:spPr>
          <a:xfrm>
            <a:off x="1322816" y="65918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86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CF3847-C3DA-417C-AC30-2BEE1F791737}"/>
              </a:ext>
            </a:extLst>
          </p:cNvPr>
          <p:cNvSpPr txBox="1"/>
          <p:nvPr/>
        </p:nvSpPr>
        <p:spPr>
          <a:xfrm>
            <a:off x="1783151" y="864217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FD2E5E-3B7D-48B7-8515-BF01AA7BFF95}"/>
              </a:ext>
            </a:extLst>
          </p:cNvPr>
          <p:cNvSpPr txBox="1"/>
          <p:nvPr/>
        </p:nvSpPr>
        <p:spPr>
          <a:xfrm>
            <a:off x="1289991" y="1806886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A286E2-8CD5-43EE-B8AF-24F8B97421FB}"/>
              </a:ext>
            </a:extLst>
          </p:cNvPr>
          <p:cNvSpPr txBox="1"/>
          <p:nvPr/>
        </p:nvSpPr>
        <p:spPr>
          <a:xfrm>
            <a:off x="1784212" y="2560854"/>
            <a:ext cx="11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48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99691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88F9FA-CB3F-F641-90A3-1A5550F8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0" y="2550591"/>
            <a:ext cx="1752600" cy="98680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A9F7F65-EE86-DC40-8603-9B70C6F62F8A}"/>
              </a:ext>
            </a:extLst>
          </p:cNvPr>
          <p:cNvSpPr txBox="1"/>
          <p:nvPr/>
        </p:nvSpPr>
        <p:spPr>
          <a:xfrm rot="18963795">
            <a:off x="-337612" y="1603320"/>
            <a:ext cx="4243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alpha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EXAMPLE FIGURE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E8F1E5C-09CF-234D-9700-6175D84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51439-18AD-964E-993F-C27E03F0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615" y="164612"/>
            <a:ext cx="49051" cy="32250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AC3E52-AC98-E14E-A9B8-C69F3166CF09}"/>
              </a:ext>
            </a:extLst>
          </p:cNvPr>
          <p:cNvSpPr txBox="1"/>
          <p:nvPr/>
        </p:nvSpPr>
        <p:spPr>
          <a:xfrm>
            <a:off x="169340" y="1129654"/>
            <a:ext cx="60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8E14FE-61CA-7E4B-96FD-D11943644262}"/>
              </a:ext>
            </a:extLst>
          </p:cNvPr>
          <p:cNvSpPr txBox="1"/>
          <p:nvPr/>
        </p:nvSpPr>
        <p:spPr>
          <a:xfrm>
            <a:off x="2224007" y="1204188"/>
            <a:ext cx="609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909D2-3830-8A44-96AC-7DE4C1514828}"/>
              </a:ext>
            </a:extLst>
          </p:cNvPr>
          <p:cNvSpPr txBox="1"/>
          <p:nvPr/>
        </p:nvSpPr>
        <p:spPr>
          <a:xfrm>
            <a:off x="2303848" y="2635794"/>
            <a:ext cx="60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27707-7E18-4935-A2BA-B5113C4B293A}"/>
              </a:ext>
            </a:extLst>
          </p:cNvPr>
          <p:cNvSpPr txBox="1"/>
          <p:nvPr/>
        </p:nvSpPr>
        <p:spPr>
          <a:xfrm>
            <a:off x="488146" y="955556"/>
            <a:ext cx="609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A140BB-2A11-4B2A-8D1B-1D4B46E6C046}"/>
              </a:ext>
            </a:extLst>
          </p:cNvPr>
          <p:cNvSpPr txBox="1"/>
          <p:nvPr/>
        </p:nvSpPr>
        <p:spPr>
          <a:xfrm>
            <a:off x="496750" y="2165621"/>
            <a:ext cx="609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2862D-4B56-4192-BA7E-92164AB1A2C0}"/>
              </a:ext>
            </a:extLst>
          </p:cNvPr>
          <p:cNvSpPr txBox="1"/>
          <p:nvPr/>
        </p:nvSpPr>
        <p:spPr>
          <a:xfrm>
            <a:off x="2242499" y="2526929"/>
            <a:ext cx="609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F544C3-ED2F-9746-9EC0-C8DA4BEC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0" y="206862"/>
            <a:ext cx="1752600" cy="1052537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DF8BD5-D039-8644-8098-33B0072E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637" y="149900"/>
            <a:ext cx="1752600" cy="1044597"/>
          </a:xfrm>
          <a:prstGeom prst="rect">
            <a:avLst/>
          </a:prstGeom>
        </p:spPr>
      </p:pic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A2F97D-6FD9-3B46-A632-A35E7C98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0" y="1383943"/>
            <a:ext cx="1752600" cy="986804"/>
          </a:xfrm>
          <a:prstGeom prst="rect">
            <a:avLst/>
          </a:prstGeom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808902-32A5-9B49-825A-A75D36439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637" y="1367140"/>
            <a:ext cx="1752600" cy="986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6199C-B267-1747-A74D-2909EE352863}"/>
              </a:ext>
            </a:extLst>
          </p:cNvPr>
          <p:cNvSpPr txBox="1"/>
          <p:nvPr/>
        </p:nvSpPr>
        <p:spPr>
          <a:xfrm>
            <a:off x="200977" y="1063462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1-2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AD3EBB-58BB-8A41-A07F-9EBC58A475DE}"/>
              </a:ext>
            </a:extLst>
          </p:cNvPr>
          <p:cNvSpPr txBox="1"/>
          <p:nvPr/>
        </p:nvSpPr>
        <p:spPr>
          <a:xfrm>
            <a:off x="2120421" y="1003870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3-4</a:t>
            </a:r>
          </a:p>
        </p:txBody>
      </p:sp>
      <p:pic>
        <p:nvPicPr>
          <p:cNvPr id="40" name="Picture 39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4ED534F1-65CB-334C-81C8-21E42077A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9804" y="244698"/>
            <a:ext cx="107023" cy="279450"/>
          </a:xfrm>
          <a:prstGeom prst="rect">
            <a:avLst/>
          </a:prstGeom>
        </p:spPr>
      </p:pic>
      <p:pic>
        <p:nvPicPr>
          <p:cNvPr id="41" name="Picture 40" descr="A picture containing bottle&#10;&#10;Description automatically generated">
            <a:extLst>
              <a:ext uri="{FF2B5EF4-FFF2-40B4-BE49-F238E27FC236}">
                <a16:creationId xmlns:a16="http://schemas.microsoft.com/office/drawing/2014/main" id="{527D0E71-B0C5-6840-A66F-1027BBF58D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564" y="237495"/>
            <a:ext cx="196186" cy="281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D8CBA-AE26-9843-892A-CD4FA933AADC}"/>
              </a:ext>
            </a:extLst>
          </p:cNvPr>
          <p:cNvSpPr txBox="1"/>
          <p:nvPr/>
        </p:nvSpPr>
        <p:spPr>
          <a:xfrm>
            <a:off x="142643" y="466065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F73D84-C77F-5642-B2FE-A17FBA2FA933}"/>
              </a:ext>
            </a:extLst>
          </p:cNvPr>
          <p:cNvSpPr txBox="1"/>
          <p:nvPr/>
        </p:nvSpPr>
        <p:spPr>
          <a:xfrm>
            <a:off x="577301" y="204846"/>
            <a:ext cx="5950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(0-90 min)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5B9AED-EB87-E444-9E65-8E58F7E24344}"/>
              </a:ext>
            </a:extLst>
          </p:cNvPr>
          <p:cNvSpPr txBox="1"/>
          <p:nvPr/>
        </p:nvSpPr>
        <p:spPr>
          <a:xfrm>
            <a:off x="1162516" y="480544"/>
            <a:ext cx="3289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x10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3B5A59-BBC1-454C-B86A-5144500E4D8E}"/>
              </a:ext>
            </a:extLst>
          </p:cNvPr>
          <p:cNvCxnSpPr>
            <a:cxnSpLocks/>
          </p:cNvCxnSpPr>
          <p:nvPr/>
        </p:nvCxnSpPr>
        <p:spPr>
          <a:xfrm>
            <a:off x="571905" y="466065"/>
            <a:ext cx="65813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" name="Picture 43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2346A2F2-31AE-4549-847A-4C4D0AFD6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804" y="707610"/>
            <a:ext cx="107023" cy="279450"/>
          </a:xfrm>
          <a:prstGeom prst="rect">
            <a:avLst/>
          </a:prstGeom>
        </p:spPr>
      </p:pic>
      <p:pic>
        <p:nvPicPr>
          <p:cNvPr id="45" name="Picture 44" descr="A picture containing bottle&#10;&#10;Description automatically generated">
            <a:extLst>
              <a:ext uri="{FF2B5EF4-FFF2-40B4-BE49-F238E27FC236}">
                <a16:creationId xmlns:a16="http://schemas.microsoft.com/office/drawing/2014/main" id="{690EE5D7-8509-6249-9BE2-06741FD61E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564" y="700407"/>
            <a:ext cx="196186" cy="2811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04CFEA4-FA4D-C345-B7E8-621CDE1A5F4A}"/>
              </a:ext>
            </a:extLst>
          </p:cNvPr>
          <p:cNvSpPr txBox="1"/>
          <p:nvPr/>
        </p:nvSpPr>
        <p:spPr>
          <a:xfrm>
            <a:off x="142643" y="928977"/>
            <a:ext cx="10086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Phosphatase mutant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DB8B0A-BEF4-FE44-B443-767A73DA2D92}"/>
              </a:ext>
            </a:extLst>
          </p:cNvPr>
          <p:cNvSpPr txBox="1"/>
          <p:nvPr/>
        </p:nvSpPr>
        <p:spPr>
          <a:xfrm>
            <a:off x="577301" y="667758"/>
            <a:ext cx="5950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(0-90 min)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1DBB3F-62F2-D540-8053-771522AE10B5}"/>
              </a:ext>
            </a:extLst>
          </p:cNvPr>
          <p:cNvSpPr txBox="1"/>
          <p:nvPr/>
        </p:nvSpPr>
        <p:spPr>
          <a:xfrm>
            <a:off x="1162516" y="943456"/>
            <a:ext cx="3289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x10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2267E64-646A-D64C-93B0-A74D1F554F02}"/>
              </a:ext>
            </a:extLst>
          </p:cNvPr>
          <p:cNvCxnSpPr>
            <a:cxnSpLocks/>
          </p:cNvCxnSpPr>
          <p:nvPr/>
        </p:nvCxnSpPr>
        <p:spPr>
          <a:xfrm>
            <a:off x="571905" y="928977"/>
            <a:ext cx="65813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FD0072-644F-DA48-87FB-05EFA1CF94AA}"/>
              </a:ext>
            </a:extLst>
          </p:cNvPr>
          <p:cNvCxnSpPr>
            <a:cxnSpLocks/>
          </p:cNvCxnSpPr>
          <p:nvPr/>
        </p:nvCxnSpPr>
        <p:spPr>
          <a:xfrm flipV="1">
            <a:off x="182721" y="656136"/>
            <a:ext cx="1390593" cy="626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DF1A931-5060-0A43-B5A3-41D3F2E1A003}"/>
              </a:ext>
            </a:extLst>
          </p:cNvPr>
          <p:cNvSpPr txBox="1"/>
          <p:nvPr/>
        </p:nvSpPr>
        <p:spPr>
          <a:xfrm>
            <a:off x="808187" y="1070368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86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6CCFB-3739-9341-9F03-A38B2DA82A14}"/>
              </a:ext>
            </a:extLst>
          </p:cNvPr>
          <p:cNvSpPr txBox="1"/>
          <p:nvPr/>
        </p:nvSpPr>
        <p:spPr>
          <a:xfrm>
            <a:off x="2709539" y="100480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86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pic>
        <p:nvPicPr>
          <p:cNvPr id="52" name="Picture 51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1C4B3774-6CB6-4843-98AB-6FC796587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6793" y="274690"/>
            <a:ext cx="88403" cy="230832"/>
          </a:xfrm>
          <a:prstGeom prst="rect">
            <a:avLst/>
          </a:prstGeom>
        </p:spPr>
      </p:pic>
      <p:pic>
        <p:nvPicPr>
          <p:cNvPr id="53" name="Picture 52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F1962BA6-08EC-CC4D-8341-CEC79DF968A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0618" y="274690"/>
            <a:ext cx="88403" cy="230832"/>
          </a:xfrm>
          <a:prstGeom prst="rect">
            <a:avLst/>
          </a:prstGeom>
        </p:spPr>
      </p:pic>
      <p:pic>
        <p:nvPicPr>
          <p:cNvPr id="54" name="Picture 53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3AA1521C-FC2F-A44B-8CC4-2155DF035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9368" y="274690"/>
            <a:ext cx="88403" cy="230832"/>
          </a:xfrm>
          <a:prstGeom prst="rect">
            <a:avLst/>
          </a:prstGeom>
        </p:spPr>
      </p:pic>
      <p:pic>
        <p:nvPicPr>
          <p:cNvPr id="55" name="Picture 54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16F05984-941C-0945-9E9C-48F2566688C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3193" y="274690"/>
            <a:ext cx="88403" cy="230832"/>
          </a:xfrm>
          <a:prstGeom prst="rect">
            <a:avLst/>
          </a:prstGeom>
        </p:spPr>
      </p:pic>
      <p:pic>
        <p:nvPicPr>
          <p:cNvPr id="56" name="Picture 55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6EBDDDC1-0AAB-1F4A-8140-FF38728F9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5593" y="274690"/>
            <a:ext cx="88403" cy="230832"/>
          </a:xfrm>
          <a:prstGeom prst="rect">
            <a:avLst/>
          </a:prstGeom>
        </p:spPr>
      </p:pic>
      <p:pic>
        <p:nvPicPr>
          <p:cNvPr id="57" name="Picture 56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219245CA-33B2-B541-993D-E85B6D2D026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9418" y="274690"/>
            <a:ext cx="88403" cy="230832"/>
          </a:xfrm>
          <a:prstGeom prst="rect">
            <a:avLst/>
          </a:prstGeom>
        </p:spPr>
      </p:pic>
      <p:pic>
        <p:nvPicPr>
          <p:cNvPr id="58" name="Picture 57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18585B58-9916-9440-94E6-AD8AD069B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2768" y="274690"/>
            <a:ext cx="88403" cy="230832"/>
          </a:xfrm>
          <a:prstGeom prst="rect">
            <a:avLst/>
          </a:prstGeom>
        </p:spPr>
      </p:pic>
      <p:pic>
        <p:nvPicPr>
          <p:cNvPr id="59" name="Picture 58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107D9103-7EEC-384B-B74C-821DF1F31F5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593" y="274690"/>
            <a:ext cx="88403" cy="230832"/>
          </a:xfrm>
          <a:prstGeom prst="rect">
            <a:avLst/>
          </a:prstGeom>
        </p:spPr>
      </p:pic>
      <p:pic>
        <p:nvPicPr>
          <p:cNvPr id="60" name="Picture 59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C81CBFA8-EFBB-8144-A052-E81586D7C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2643" y="274690"/>
            <a:ext cx="88403" cy="230832"/>
          </a:xfrm>
          <a:prstGeom prst="rect">
            <a:avLst/>
          </a:prstGeom>
        </p:spPr>
      </p:pic>
      <p:pic>
        <p:nvPicPr>
          <p:cNvPr id="61" name="Picture 60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F84EDAA7-B99F-2040-8852-34B9B386C77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6468" y="274690"/>
            <a:ext cx="88403" cy="2308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5BB325-E55F-C24F-977A-7DF2471B62FE}"/>
                  </a:ext>
                </a:extLst>
              </p14:cNvPr>
              <p14:cNvContentPartPr/>
              <p14:nvPr/>
            </p14:nvContentPartPr>
            <p14:xfrm>
              <a:off x="2227004" y="340041"/>
              <a:ext cx="45719" cy="45719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5BB325-E55F-C24F-977A-7DF2471B62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4029" y="-802934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A78E75D-E48B-D54F-94FB-E9BC0B897459}"/>
                  </a:ext>
                </a:extLst>
              </p14:cNvPr>
              <p14:cNvContentPartPr/>
              <p14:nvPr/>
            </p14:nvContentPartPr>
            <p14:xfrm>
              <a:off x="2349044" y="340761"/>
              <a:ext cx="45719" cy="4571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A78E75D-E48B-D54F-94FB-E9BC0B89745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51788" y="-802214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8AF0605-EFF3-F844-826E-9512D0447FF3}"/>
                  </a:ext>
                </a:extLst>
              </p14:cNvPr>
              <p14:cNvContentPartPr/>
              <p14:nvPr/>
            </p14:nvContentPartPr>
            <p14:xfrm>
              <a:off x="2508164" y="342561"/>
              <a:ext cx="45719" cy="45719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8AF0605-EFF3-F844-826E-9512D0447FF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65189" y="-754695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54D34EE-A166-3246-845C-08C822A0674B}"/>
                  </a:ext>
                </a:extLst>
              </p14:cNvPr>
              <p14:cNvContentPartPr/>
              <p14:nvPr/>
            </p14:nvContentPartPr>
            <p14:xfrm>
              <a:off x="2634164" y="345441"/>
              <a:ext cx="45719" cy="45719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54D34EE-A166-3246-845C-08C822A067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36908" y="-797534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3B6A1D5-51B6-D943-8C4A-871910A32935}"/>
                  </a:ext>
                </a:extLst>
              </p14:cNvPr>
              <p14:cNvContentPartPr/>
              <p14:nvPr/>
            </p14:nvContentPartPr>
            <p14:xfrm>
              <a:off x="2786084" y="341481"/>
              <a:ext cx="45719" cy="45719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3B6A1D5-51B6-D943-8C4A-871910A3293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43109" y="-801494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2E4C5C3-9F67-4843-BB8C-DA8FB80FED22}"/>
                  </a:ext>
                </a:extLst>
              </p14:cNvPr>
              <p14:cNvContentPartPr/>
              <p14:nvPr/>
            </p14:nvContentPartPr>
            <p14:xfrm>
              <a:off x="2909924" y="343641"/>
              <a:ext cx="45719" cy="45719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2E4C5C3-9F67-4843-BB8C-DA8FB80FED2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12668" y="-799334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6122BF4-2B85-F84B-858D-19B81BF2E78A}"/>
                  </a:ext>
                </a:extLst>
              </p14:cNvPr>
              <p14:cNvContentPartPr/>
              <p14:nvPr/>
            </p14:nvContentPartPr>
            <p14:xfrm>
              <a:off x="3042764" y="342921"/>
              <a:ext cx="45719" cy="45719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6122BF4-2B85-F84B-858D-19B81BF2E78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45508" y="-800054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04B6BB6-61EF-6E44-A672-18B08C2FA8B3}"/>
                  </a:ext>
                </a:extLst>
              </p14:cNvPr>
              <p14:cNvContentPartPr/>
              <p14:nvPr/>
            </p14:nvContentPartPr>
            <p14:xfrm>
              <a:off x="3170204" y="341841"/>
              <a:ext cx="45719" cy="45719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04B6BB6-61EF-6E44-A672-18B08C2FA8B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72948" y="-801134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F0A9747-C006-644F-8D1E-2DD521A86D99}"/>
                  </a:ext>
                </a:extLst>
              </p14:cNvPr>
              <p14:cNvContentPartPr/>
              <p14:nvPr/>
            </p14:nvContentPartPr>
            <p14:xfrm>
              <a:off x="3313844" y="342921"/>
              <a:ext cx="45719" cy="45719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F0A9747-C006-644F-8D1E-2DD521A86D9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70869" y="-754335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F87463E-CE84-EF4A-9CA8-7FDC86214D41}"/>
                  </a:ext>
                </a:extLst>
              </p14:cNvPr>
              <p14:cNvContentPartPr/>
              <p14:nvPr/>
            </p14:nvContentPartPr>
            <p14:xfrm>
              <a:off x="3436604" y="347241"/>
              <a:ext cx="45719" cy="45719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F87463E-CE84-EF4A-9CA8-7FDC86214D4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93629" y="-750015"/>
                <a:ext cx="2285950" cy="2285950"/>
              </a:xfrm>
              <a:prstGeom prst="rect">
                <a:avLst/>
              </a:prstGeom>
            </p:spPr>
          </p:pic>
        </mc:Fallback>
      </mc:AlternateContent>
      <p:pic>
        <p:nvPicPr>
          <p:cNvPr id="70" name="Picture 69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9577E6C1-E023-7347-8030-7529448C1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6793" y="722974"/>
            <a:ext cx="88403" cy="230832"/>
          </a:xfrm>
          <a:prstGeom prst="rect">
            <a:avLst/>
          </a:prstGeom>
        </p:spPr>
      </p:pic>
      <p:pic>
        <p:nvPicPr>
          <p:cNvPr id="71" name="Picture 70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B1E3BE95-DD39-8E4B-A9DC-1DEAF4F1163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0618" y="722974"/>
            <a:ext cx="88403" cy="230832"/>
          </a:xfrm>
          <a:prstGeom prst="rect">
            <a:avLst/>
          </a:prstGeom>
        </p:spPr>
      </p:pic>
      <p:pic>
        <p:nvPicPr>
          <p:cNvPr id="72" name="Picture 71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E316DC58-8837-BE4C-B976-BF961E3AC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9368" y="722974"/>
            <a:ext cx="88403" cy="230832"/>
          </a:xfrm>
          <a:prstGeom prst="rect">
            <a:avLst/>
          </a:prstGeom>
        </p:spPr>
      </p:pic>
      <p:pic>
        <p:nvPicPr>
          <p:cNvPr id="73" name="Picture 72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493CC102-7970-B24D-B456-BCCB559F0A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3193" y="722974"/>
            <a:ext cx="88403" cy="230832"/>
          </a:xfrm>
          <a:prstGeom prst="rect">
            <a:avLst/>
          </a:prstGeom>
        </p:spPr>
      </p:pic>
      <p:pic>
        <p:nvPicPr>
          <p:cNvPr id="74" name="Picture 73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F9746F88-8E0D-F440-BA4A-2EF9CB9EF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5593" y="722974"/>
            <a:ext cx="88403" cy="230832"/>
          </a:xfrm>
          <a:prstGeom prst="rect">
            <a:avLst/>
          </a:prstGeom>
        </p:spPr>
      </p:pic>
      <p:pic>
        <p:nvPicPr>
          <p:cNvPr id="75" name="Picture 74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C92F90A6-99AC-E04D-8887-249DD073B8D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9418" y="722974"/>
            <a:ext cx="88403" cy="230832"/>
          </a:xfrm>
          <a:prstGeom prst="rect">
            <a:avLst/>
          </a:prstGeom>
        </p:spPr>
      </p:pic>
      <p:pic>
        <p:nvPicPr>
          <p:cNvPr id="76" name="Picture 75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6DF289B0-5ACA-AF45-A876-260F221D2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2768" y="722974"/>
            <a:ext cx="88403" cy="230832"/>
          </a:xfrm>
          <a:prstGeom prst="rect">
            <a:avLst/>
          </a:prstGeom>
        </p:spPr>
      </p:pic>
      <p:pic>
        <p:nvPicPr>
          <p:cNvPr id="77" name="Picture 76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A348771D-7980-B644-861B-3FCC611B8D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593" y="722974"/>
            <a:ext cx="88403" cy="230832"/>
          </a:xfrm>
          <a:prstGeom prst="rect">
            <a:avLst/>
          </a:prstGeom>
        </p:spPr>
      </p:pic>
      <p:pic>
        <p:nvPicPr>
          <p:cNvPr id="78" name="Picture 77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5DE8390A-D9D1-5343-A405-580E99539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2643" y="722974"/>
            <a:ext cx="88403" cy="230832"/>
          </a:xfrm>
          <a:prstGeom prst="rect">
            <a:avLst/>
          </a:prstGeom>
        </p:spPr>
      </p:pic>
      <p:pic>
        <p:nvPicPr>
          <p:cNvPr id="79" name="Picture 78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304401AA-6FA8-ED4E-B716-7AF6EE76A2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6468" y="722974"/>
            <a:ext cx="88403" cy="2308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4974CD7-4DB5-8E4D-8308-86487788848A}"/>
                  </a:ext>
                </a:extLst>
              </p14:cNvPr>
              <p14:cNvContentPartPr/>
              <p14:nvPr/>
            </p14:nvContentPartPr>
            <p14:xfrm>
              <a:off x="2228487" y="781000"/>
              <a:ext cx="45719" cy="45719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4974CD7-4DB5-8E4D-8308-86487788848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1231" y="-316256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98F1E60-5F9F-1541-AE51-9CFBF227C028}"/>
                  </a:ext>
                </a:extLst>
              </p14:cNvPr>
              <p14:cNvContentPartPr/>
              <p14:nvPr/>
            </p14:nvContentPartPr>
            <p14:xfrm>
              <a:off x="2350527" y="781720"/>
              <a:ext cx="45719" cy="45719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98F1E60-5F9F-1541-AE51-9CFBF227C0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07552" y="-315536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1FF15A0-0483-EC42-8A27-7B5DCBFA584E}"/>
                  </a:ext>
                </a:extLst>
              </p14:cNvPr>
              <p14:cNvContentPartPr/>
              <p14:nvPr/>
            </p14:nvContentPartPr>
            <p14:xfrm>
              <a:off x="2509647" y="783520"/>
              <a:ext cx="45719" cy="45719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1FF15A0-0483-EC42-8A27-7B5DCBFA584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12391" y="-359455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055B5AA-37DE-9A4D-AE74-1A9E87C8C59C}"/>
                  </a:ext>
                </a:extLst>
              </p14:cNvPr>
              <p14:cNvContentPartPr/>
              <p14:nvPr/>
            </p14:nvContentPartPr>
            <p14:xfrm>
              <a:off x="2635647" y="786400"/>
              <a:ext cx="45719" cy="45719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055B5AA-37DE-9A4D-AE74-1A9E87C8C59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92672" y="-310856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9981B93-AE48-2A4F-A36F-5DDD3A83E696}"/>
                  </a:ext>
                </a:extLst>
              </p14:cNvPr>
              <p14:cNvContentPartPr/>
              <p14:nvPr/>
            </p14:nvContentPartPr>
            <p14:xfrm>
              <a:off x="2787567" y="782440"/>
              <a:ext cx="45719" cy="45719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9981B93-AE48-2A4F-A36F-5DDD3A83E69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90311" y="-360535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B8E5F08-DBD4-6F49-970D-5E654C21E477}"/>
                  </a:ext>
                </a:extLst>
              </p14:cNvPr>
              <p14:cNvContentPartPr/>
              <p14:nvPr/>
            </p14:nvContentPartPr>
            <p14:xfrm>
              <a:off x="2911407" y="784600"/>
              <a:ext cx="45719" cy="45719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B8E5F08-DBD4-6F49-970D-5E654C21E47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68432" y="-312656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E9335D0-4140-7044-AEFF-8B001D2578FD}"/>
                  </a:ext>
                </a:extLst>
              </p14:cNvPr>
              <p14:cNvContentPartPr/>
              <p14:nvPr/>
            </p14:nvContentPartPr>
            <p14:xfrm>
              <a:off x="3044247" y="783880"/>
              <a:ext cx="45719" cy="45719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E9335D0-4140-7044-AEFF-8B001D2578F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01272" y="-359095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7ED22B0-D156-FF4E-8E99-640A258DEFDD}"/>
                  </a:ext>
                </a:extLst>
              </p14:cNvPr>
              <p14:cNvContentPartPr/>
              <p14:nvPr/>
            </p14:nvContentPartPr>
            <p14:xfrm>
              <a:off x="3171687" y="782800"/>
              <a:ext cx="45719" cy="4571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7ED22B0-D156-FF4E-8E99-640A258DEFD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28712" y="-314456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D61C593-1FF6-934E-A9D5-B38DF1F4CDB2}"/>
                  </a:ext>
                </a:extLst>
              </p14:cNvPr>
              <p14:cNvContentPartPr/>
              <p14:nvPr/>
            </p14:nvContentPartPr>
            <p14:xfrm>
              <a:off x="3315327" y="783880"/>
              <a:ext cx="45719" cy="45719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D61C593-1FF6-934E-A9D5-B38DF1F4CDB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18071" y="-313376"/>
                <a:ext cx="2285950" cy="2285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13D624C-FEC3-4F4B-A4B0-F9E4A0E9C059}"/>
                  </a:ext>
                </a:extLst>
              </p14:cNvPr>
              <p14:cNvContentPartPr/>
              <p14:nvPr/>
            </p14:nvContentPartPr>
            <p14:xfrm>
              <a:off x="3438087" y="788200"/>
              <a:ext cx="45719" cy="45719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13D624C-FEC3-4F4B-A4B0-F9E4A0E9C05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40831" y="-309056"/>
                <a:ext cx="2285950" cy="228595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E7CA010E-AC5E-AA47-8EE2-F4EF62ECCEC7}"/>
              </a:ext>
            </a:extLst>
          </p:cNvPr>
          <p:cNvSpPr txBox="1"/>
          <p:nvPr/>
        </p:nvSpPr>
        <p:spPr>
          <a:xfrm>
            <a:off x="2184123" y="141654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F9A7180-50D5-384E-B37F-B323C02CE578}"/>
              </a:ext>
            </a:extLst>
          </p:cNvPr>
          <p:cNvSpPr txBox="1"/>
          <p:nvPr/>
        </p:nvSpPr>
        <p:spPr>
          <a:xfrm>
            <a:off x="2442639" y="140209"/>
            <a:ext cx="2712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56E4DD9-BE5A-E34D-BCC5-E1A749B6F054}"/>
              </a:ext>
            </a:extLst>
          </p:cNvPr>
          <p:cNvSpPr txBox="1"/>
          <p:nvPr/>
        </p:nvSpPr>
        <p:spPr>
          <a:xfrm>
            <a:off x="2706471" y="140209"/>
            <a:ext cx="2712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1376B10-D744-FD4E-B6C5-AF195D904885}"/>
              </a:ext>
            </a:extLst>
          </p:cNvPr>
          <p:cNvSpPr txBox="1"/>
          <p:nvPr/>
        </p:nvSpPr>
        <p:spPr>
          <a:xfrm>
            <a:off x="2977610" y="140209"/>
            <a:ext cx="2712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5A2C690-73B5-934D-A19A-E13EFD8A08F1}"/>
              </a:ext>
            </a:extLst>
          </p:cNvPr>
          <p:cNvSpPr txBox="1"/>
          <p:nvPr/>
        </p:nvSpPr>
        <p:spPr>
          <a:xfrm>
            <a:off x="3241532" y="140209"/>
            <a:ext cx="2712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A35CDC5-9D02-6E49-BB30-863892E3386A}"/>
              </a:ext>
            </a:extLst>
          </p:cNvPr>
          <p:cNvSpPr txBox="1"/>
          <p:nvPr/>
        </p:nvSpPr>
        <p:spPr>
          <a:xfrm>
            <a:off x="1977845" y="135643"/>
            <a:ext cx="36099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(min)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2B19C78-527F-4246-9820-C3607D3178ED}"/>
              </a:ext>
            </a:extLst>
          </p:cNvPr>
          <p:cNvSpPr txBox="1"/>
          <p:nvPr/>
        </p:nvSpPr>
        <p:spPr>
          <a:xfrm>
            <a:off x="2442639" y="588224"/>
            <a:ext cx="2712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89431B-633D-BB44-9C4E-CF30ED31800D}"/>
              </a:ext>
            </a:extLst>
          </p:cNvPr>
          <p:cNvSpPr txBox="1"/>
          <p:nvPr/>
        </p:nvSpPr>
        <p:spPr>
          <a:xfrm>
            <a:off x="2706471" y="588224"/>
            <a:ext cx="2712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B13EBE5-9388-2E44-93B7-D4E64FC77B78}"/>
              </a:ext>
            </a:extLst>
          </p:cNvPr>
          <p:cNvSpPr txBox="1"/>
          <p:nvPr/>
        </p:nvSpPr>
        <p:spPr>
          <a:xfrm>
            <a:off x="2977610" y="588224"/>
            <a:ext cx="2712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092850C-B88D-444C-A522-B9B8F308FD4E}"/>
              </a:ext>
            </a:extLst>
          </p:cNvPr>
          <p:cNvSpPr txBox="1"/>
          <p:nvPr/>
        </p:nvSpPr>
        <p:spPr>
          <a:xfrm>
            <a:off x="3241532" y="588224"/>
            <a:ext cx="2712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E2CD9C-5889-194C-9C7C-FB9C23D26BE5}"/>
              </a:ext>
            </a:extLst>
          </p:cNvPr>
          <p:cNvSpPr txBox="1"/>
          <p:nvPr/>
        </p:nvSpPr>
        <p:spPr>
          <a:xfrm>
            <a:off x="1977845" y="580317"/>
            <a:ext cx="36099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(min)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312B38-5F91-5641-AA94-ADD95A02C3BB}"/>
              </a:ext>
            </a:extLst>
          </p:cNvPr>
          <p:cNvSpPr txBox="1"/>
          <p:nvPr/>
        </p:nvSpPr>
        <p:spPr>
          <a:xfrm>
            <a:off x="2185321" y="591467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FA10AD-14FF-7C4D-A659-283EEDBF1A70}"/>
              </a:ext>
            </a:extLst>
          </p:cNvPr>
          <p:cNvSpPr txBox="1"/>
          <p:nvPr/>
        </p:nvSpPr>
        <p:spPr>
          <a:xfrm>
            <a:off x="2366388" y="456152"/>
            <a:ext cx="771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TMT10plex Set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093BED-3BD2-4444-B2CA-8DE12EE8CE22}"/>
              </a:ext>
            </a:extLst>
          </p:cNvPr>
          <p:cNvSpPr txBox="1"/>
          <p:nvPr/>
        </p:nvSpPr>
        <p:spPr>
          <a:xfrm>
            <a:off x="2366388" y="907675"/>
            <a:ext cx="771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TMT10plex Set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09D5F0-59D3-EB46-881B-3F40C1483B56}"/>
              </a:ext>
            </a:extLst>
          </p:cNvPr>
          <p:cNvSpPr txBox="1"/>
          <p:nvPr/>
        </p:nvSpPr>
        <p:spPr>
          <a:xfrm>
            <a:off x="413710" y="47101"/>
            <a:ext cx="9300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Samples collection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4BF6967-FE20-434A-81ED-A5D06A94BB29}"/>
              </a:ext>
            </a:extLst>
          </p:cNvPr>
          <p:cNvSpPr txBox="1"/>
          <p:nvPr/>
        </p:nvSpPr>
        <p:spPr>
          <a:xfrm>
            <a:off x="2121903" y="-672"/>
            <a:ext cx="13740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TMT10plex Mass tag labelling</a:t>
            </a:r>
          </a:p>
        </p:txBody>
      </p:sp>
      <p:pic>
        <p:nvPicPr>
          <p:cNvPr id="106" name="Picture 105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B706A353-A841-F14F-89B9-F6109FBF3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504" y="1584486"/>
            <a:ext cx="167250" cy="436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6240427-391C-E24F-B7C1-E87F5BDA55B4}"/>
                  </a:ext>
                </a:extLst>
              </p14:cNvPr>
              <p14:cNvContentPartPr/>
              <p14:nvPr/>
            </p14:nvContentPartPr>
            <p14:xfrm>
              <a:off x="467640" y="1712880"/>
              <a:ext cx="360" cy="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6240427-391C-E24F-B7C1-E87F5BDA55B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9000" y="1703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20887D3-E875-2D43-A578-110E0515EBE4}"/>
                  </a:ext>
                </a:extLst>
              </p14:cNvPr>
              <p14:cNvContentPartPr/>
              <p14:nvPr/>
            </p14:nvContentPartPr>
            <p14:xfrm>
              <a:off x="431280" y="1712160"/>
              <a:ext cx="360" cy="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20887D3-E875-2D43-A578-110E0515EBE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2640" y="1703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0F0408D-8CDA-014C-A736-E735AD7FF01E}"/>
                  </a:ext>
                </a:extLst>
              </p14:cNvPr>
              <p14:cNvContentPartPr/>
              <p14:nvPr/>
            </p14:nvContentPartPr>
            <p14:xfrm>
              <a:off x="423720" y="1786680"/>
              <a:ext cx="360" cy="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0F0408D-8CDA-014C-A736-E735AD7FF01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720" y="17780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BDE5B8B-43B5-084E-B937-C0B24909688B}"/>
                  </a:ext>
                </a:extLst>
              </p14:cNvPr>
              <p14:cNvContentPartPr/>
              <p14:nvPr/>
            </p14:nvContentPartPr>
            <p14:xfrm>
              <a:off x="428040" y="1751400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BDE5B8B-43B5-084E-B937-C0B24909688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400" y="17427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E0FA80E-B217-904D-A285-E3C4818E825D}"/>
                  </a:ext>
                </a:extLst>
              </p14:cNvPr>
              <p14:cNvContentPartPr/>
              <p14:nvPr/>
            </p14:nvContentPartPr>
            <p14:xfrm>
              <a:off x="468720" y="1757880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E0FA80E-B217-904D-A285-E3C4818E825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9720" y="1748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276BE31-CE84-BA47-AE5D-9AD4171FCA55}"/>
                  </a:ext>
                </a:extLst>
              </p14:cNvPr>
              <p14:cNvContentPartPr/>
              <p14:nvPr/>
            </p14:nvContentPartPr>
            <p14:xfrm>
              <a:off x="466200" y="1791000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276BE31-CE84-BA47-AE5D-9AD4171FCA5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7560" y="1782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F979FD9-542F-5841-9707-C91ED57FC225}"/>
                  </a:ext>
                </a:extLst>
              </p14:cNvPr>
              <p14:cNvContentPartPr/>
              <p14:nvPr/>
            </p14:nvContentPartPr>
            <p14:xfrm>
              <a:off x="429120" y="1824840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F979FD9-542F-5841-9707-C91ED57FC22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0480" y="1816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F8B586B-335A-D845-A684-52A9B341020D}"/>
                  </a:ext>
                </a:extLst>
              </p14:cNvPr>
              <p14:cNvContentPartPr/>
              <p14:nvPr/>
            </p14:nvContentPartPr>
            <p14:xfrm>
              <a:off x="466200" y="1823760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F8B586B-335A-D845-A684-52A9B341020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7200" y="18147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5" name="Picture 124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FE8740F3-6903-F84A-AA35-4A74CAED52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062" y="1584486"/>
            <a:ext cx="167250" cy="436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2217C53-D0B0-4947-9A31-0EDE228E2FAE}"/>
                  </a:ext>
                </a:extLst>
              </p14:cNvPr>
              <p14:cNvContentPartPr/>
              <p14:nvPr/>
            </p14:nvContentPartPr>
            <p14:xfrm>
              <a:off x="1252198" y="1712880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2217C53-D0B0-4947-9A31-0EDE228E2FA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43558" y="1703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BF0CE3D-EA13-EF42-A5E5-4C3D739D01E0}"/>
                  </a:ext>
                </a:extLst>
              </p14:cNvPr>
              <p14:cNvContentPartPr/>
              <p14:nvPr/>
            </p14:nvContentPartPr>
            <p14:xfrm>
              <a:off x="1215838" y="1712160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BF0CE3D-EA13-EF42-A5E5-4C3D739D01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07198" y="1703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9B24969-D947-B94C-8168-7184CEF65B88}"/>
                  </a:ext>
                </a:extLst>
              </p14:cNvPr>
              <p14:cNvContentPartPr/>
              <p14:nvPr/>
            </p14:nvContentPartPr>
            <p14:xfrm>
              <a:off x="1208278" y="1786680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9B24969-D947-B94C-8168-7184CEF65B8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99278" y="17780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85508C2-353C-8248-9C9E-22BE37119DE2}"/>
                  </a:ext>
                </a:extLst>
              </p14:cNvPr>
              <p14:cNvContentPartPr/>
              <p14:nvPr/>
            </p14:nvContentPartPr>
            <p14:xfrm>
              <a:off x="1212598" y="1751400"/>
              <a:ext cx="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85508C2-353C-8248-9C9E-22BE37119DE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03958" y="17427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D6DA657-E8B3-0A40-9EB6-D392CA73BB9D}"/>
                  </a:ext>
                </a:extLst>
              </p14:cNvPr>
              <p14:cNvContentPartPr/>
              <p14:nvPr/>
            </p14:nvContentPartPr>
            <p14:xfrm>
              <a:off x="1253278" y="1757880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D6DA657-E8B3-0A40-9EB6-D392CA73BB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44278" y="1748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6F78F89-91AC-9046-8B00-48DF594E3CE0}"/>
                  </a:ext>
                </a:extLst>
              </p14:cNvPr>
              <p14:cNvContentPartPr/>
              <p14:nvPr/>
            </p14:nvContentPartPr>
            <p14:xfrm>
              <a:off x="1250758" y="1791000"/>
              <a:ext cx="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6F78F89-91AC-9046-8B00-48DF594E3CE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42118" y="1782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D3E1231-CBB3-1D4C-BCF2-335EDBEE68F1}"/>
                  </a:ext>
                </a:extLst>
              </p14:cNvPr>
              <p14:cNvContentPartPr/>
              <p14:nvPr/>
            </p14:nvContentPartPr>
            <p14:xfrm>
              <a:off x="1213678" y="1824840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D3E1231-CBB3-1D4C-BCF2-335EDBEE68F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05038" y="1816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90A40F4-FC14-7944-9A4C-7799F9765DE1}"/>
                  </a:ext>
                </a:extLst>
              </p14:cNvPr>
              <p14:cNvContentPartPr/>
              <p14:nvPr/>
            </p14:nvContentPartPr>
            <p14:xfrm>
              <a:off x="1250758" y="1823760"/>
              <a:ext cx="360" cy="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90A40F4-FC14-7944-9A4C-7799F9765DE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41758" y="18147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3668486A-3A73-864B-8838-433C2181F316}"/>
              </a:ext>
            </a:extLst>
          </p:cNvPr>
          <p:cNvSpPr/>
          <p:nvPr/>
        </p:nvSpPr>
        <p:spPr>
          <a:xfrm>
            <a:off x="1016684" y="1987634"/>
            <a:ext cx="4267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Set 2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E5D871-BA61-6347-BDC6-5FF63B2A3A8F}"/>
              </a:ext>
            </a:extLst>
          </p:cNvPr>
          <p:cNvSpPr/>
          <p:nvPr/>
        </p:nvSpPr>
        <p:spPr>
          <a:xfrm>
            <a:off x="249884" y="1987634"/>
            <a:ext cx="4267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Set 1</a:t>
            </a:r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31D1FD3-68C2-0347-B813-BB1F04C68710}"/>
              </a:ext>
            </a:extLst>
          </p:cNvPr>
          <p:cNvSpPr txBox="1"/>
          <p:nvPr/>
        </p:nvSpPr>
        <p:spPr>
          <a:xfrm>
            <a:off x="581424" y="1243206"/>
            <a:ext cx="5421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Combine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78BD45D-03F8-B44E-B76A-836F7BE33456}"/>
              </a:ext>
            </a:extLst>
          </p:cNvPr>
          <p:cNvSpPr txBox="1"/>
          <p:nvPr/>
        </p:nvSpPr>
        <p:spPr>
          <a:xfrm>
            <a:off x="2119777" y="2161462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5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EAAB07A-CD2D-534F-969D-B2D3B544CDAC}"/>
              </a:ext>
            </a:extLst>
          </p:cNvPr>
          <p:cNvSpPr txBox="1"/>
          <p:nvPr/>
        </p:nvSpPr>
        <p:spPr>
          <a:xfrm>
            <a:off x="215487" y="3348432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6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E04A01F-342D-4B4B-AF09-DBFB4B75CFC4}"/>
              </a:ext>
            </a:extLst>
          </p:cNvPr>
          <p:cNvSpPr txBox="1"/>
          <p:nvPr/>
        </p:nvSpPr>
        <p:spPr>
          <a:xfrm>
            <a:off x="808187" y="2192014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86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287F003-5863-6C44-858B-289B2F54E372}"/>
              </a:ext>
            </a:extLst>
          </p:cNvPr>
          <p:cNvSpPr txBox="1"/>
          <p:nvPr/>
        </p:nvSpPr>
        <p:spPr>
          <a:xfrm>
            <a:off x="2709539" y="217887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86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C07F9EE-7047-304C-B538-855DBD9E2B83}"/>
              </a:ext>
            </a:extLst>
          </p:cNvPr>
          <p:cNvSpPr txBox="1"/>
          <p:nvPr/>
        </p:nvSpPr>
        <p:spPr>
          <a:xfrm>
            <a:off x="808187" y="336041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86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BF896FD-AB29-7F47-8A58-F05B71517C34}"/>
              </a:ext>
            </a:extLst>
          </p:cNvPr>
          <p:cNvSpPr txBox="1"/>
          <p:nvPr/>
        </p:nvSpPr>
        <p:spPr>
          <a:xfrm>
            <a:off x="200977" y="2180910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924B489-9AA9-AA4A-8546-6787B7B7DD91}"/>
              </a:ext>
            </a:extLst>
          </p:cNvPr>
          <p:cNvSpPr txBox="1"/>
          <p:nvPr/>
        </p:nvSpPr>
        <p:spPr>
          <a:xfrm>
            <a:off x="1805337" y="1208928"/>
            <a:ext cx="18934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</a:rPr>
              <a:t>Phosphopeptide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enrichment using SMOAC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A356D7C7-CBD2-AB45-AFE8-950DD4323939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390006" y="1582113"/>
            <a:ext cx="228600" cy="4191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0D584E9E-C06F-614F-92C7-2F30CC4254A6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2765686" y="1577130"/>
            <a:ext cx="228600" cy="4191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FFE97884-FF9E-6745-A62D-8C4FF523C98D}"/>
              </a:ext>
            </a:extLst>
          </p:cNvPr>
          <p:cNvSpPr txBox="1"/>
          <p:nvPr/>
        </p:nvSpPr>
        <p:spPr>
          <a:xfrm>
            <a:off x="2549344" y="16070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A7F3DE7-4886-004C-A6CE-5801BA962AFD}"/>
              </a:ext>
            </a:extLst>
          </p:cNvPr>
          <p:cNvSpPr txBox="1"/>
          <p:nvPr/>
        </p:nvSpPr>
        <p:spPr>
          <a:xfrm>
            <a:off x="2009252" y="1644152"/>
            <a:ext cx="4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Titanium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dioxide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(TiO</a:t>
            </a:r>
            <a:r>
              <a:rPr lang="en-US" sz="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91CE8DA-585E-744B-9E08-4D09FFA115CE}"/>
              </a:ext>
            </a:extLst>
          </p:cNvPr>
          <p:cNvSpPr txBox="1"/>
          <p:nvPr/>
        </p:nvSpPr>
        <p:spPr>
          <a:xfrm>
            <a:off x="2882315" y="164415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Ferric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nitrilotriacetate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(Fe-NTA)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5E4B669-81DB-904B-9691-008F38AE2F7C}"/>
              </a:ext>
            </a:extLst>
          </p:cNvPr>
          <p:cNvCxnSpPr>
            <a:cxnSpLocks/>
          </p:cNvCxnSpPr>
          <p:nvPr/>
        </p:nvCxnSpPr>
        <p:spPr>
          <a:xfrm flipV="1">
            <a:off x="377503" y="2690720"/>
            <a:ext cx="0" cy="54568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EEF8656-863E-AE44-A4E7-1BE5F2C25537}"/>
              </a:ext>
            </a:extLst>
          </p:cNvPr>
          <p:cNvCxnSpPr>
            <a:cxnSpLocks/>
          </p:cNvCxnSpPr>
          <p:nvPr/>
        </p:nvCxnSpPr>
        <p:spPr>
          <a:xfrm>
            <a:off x="377503" y="3233056"/>
            <a:ext cx="87778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511EA51-69E8-4F43-B024-6E4BB201719F}"/>
              </a:ext>
            </a:extLst>
          </p:cNvPr>
          <p:cNvSpPr/>
          <p:nvPr/>
        </p:nvSpPr>
        <p:spPr>
          <a:xfrm>
            <a:off x="561707" y="3201733"/>
            <a:ext cx="3497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m/z</a:t>
            </a:r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5B9F8A3-65F4-8240-B0AD-8ECC3E4CEC86}"/>
              </a:ext>
            </a:extLst>
          </p:cNvPr>
          <p:cNvSpPr/>
          <p:nvPr/>
        </p:nvSpPr>
        <p:spPr>
          <a:xfrm rot="16200000">
            <a:off x="6305" y="2892323"/>
            <a:ext cx="5693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7286605-91D8-634D-9F7E-79AA1DB9238B}"/>
              </a:ext>
            </a:extLst>
          </p:cNvPr>
          <p:cNvSpPr/>
          <p:nvPr/>
        </p:nvSpPr>
        <p:spPr>
          <a:xfrm>
            <a:off x="1127797" y="2826434"/>
            <a:ext cx="5212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MS/MS</a:t>
            </a:r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6A57C23-4BDA-AA43-A2E0-B3B25495F187}"/>
              </a:ext>
            </a:extLst>
          </p:cNvPr>
          <p:cNvCxnSpPr/>
          <p:nvPr/>
        </p:nvCxnSpPr>
        <p:spPr>
          <a:xfrm flipV="1">
            <a:off x="519846" y="3041878"/>
            <a:ext cx="0" cy="191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1B78CA6-D34F-7346-8A32-610FF4E5EFE3}"/>
              </a:ext>
            </a:extLst>
          </p:cNvPr>
          <p:cNvCxnSpPr>
            <a:cxnSpLocks/>
          </p:cNvCxnSpPr>
          <p:nvPr/>
        </p:nvCxnSpPr>
        <p:spPr>
          <a:xfrm flipV="1">
            <a:off x="563046" y="2826434"/>
            <a:ext cx="0" cy="4066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1C38595-124D-334F-8186-AB0A96B74785}"/>
              </a:ext>
            </a:extLst>
          </p:cNvPr>
          <p:cNvCxnSpPr>
            <a:cxnSpLocks/>
          </p:cNvCxnSpPr>
          <p:nvPr/>
        </p:nvCxnSpPr>
        <p:spPr>
          <a:xfrm flipV="1">
            <a:off x="815046" y="3041878"/>
            <a:ext cx="0" cy="191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B5DF276-320B-5B4A-92E3-8BA68DD747ED}"/>
              </a:ext>
            </a:extLst>
          </p:cNvPr>
          <p:cNvCxnSpPr>
            <a:cxnSpLocks/>
          </p:cNvCxnSpPr>
          <p:nvPr/>
        </p:nvCxnSpPr>
        <p:spPr>
          <a:xfrm flipV="1">
            <a:off x="858246" y="2826434"/>
            <a:ext cx="0" cy="4066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0941855-001D-F142-9BEC-E30AD767D87C}"/>
              </a:ext>
            </a:extLst>
          </p:cNvPr>
          <p:cNvCxnSpPr>
            <a:cxnSpLocks/>
          </p:cNvCxnSpPr>
          <p:nvPr/>
        </p:nvCxnSpPr>
        <p:spPr>
          <a:xfrm flipV="1">
            <a:off x="905046" y="3103807"/>
            <a:ext cx="0" cy="1292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710D1E33-2CC5-0945-AD49-86A720724914}"/>
              </a:ext>
            </a:extLst>
          </p:cNvPr>
          <p:cNvSpPr txBox="1"/>
          <p:nvPr/>
        </p:nvSpPr>
        <p:spPr>
          <a:xfrm>
            <a:off x="205525" y="2388116"/>
            <a:ext cx="12939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Mass spectrometry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6FE616-4C42-42A1-A018-714441A83AA5}"/>
              </a:ext>
            </a:extLst>
          </p:cNvPr>
          <p:cNvSpPr/>
          <p:nvPr/>
        </p:nvSpPr>
        <p:spPr>
          <a:xfrm>
            <a:off x="711582" y="1692863"/>
            <a:ext cx="227851" cy="196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6742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6C847EF-6F8C-7B40-8654-FC90FA7C2FB2}"/>
              </a:ext>
            </a:extLst>
          </p:cNvPr>
          <p:cNvSpPr txBox="1"/>
          <p:nvPr/>
        </p:nvSpPr>
        <p:spPr>
          <a:xfrm rot="18963795">
            <a:off x="-337612" y="1603320"/>
            <a:ext cx="4243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alpha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EXAMPLE FIGURE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2FBA927-4D03-0541-A269-E1008B24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B2A35-BB91-0B4C-9089-635FB65B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1803400"/>
            <a:ext cx="3213100" cy="50800"/>
          </a:xfrm>
          <a:prstGeom prst="rect">
            <a:avLst/>
          </a:prstGeom>
        </p:spPr>
      </p:pic>
      <p:pic>
        <p:nvPicPr>
          <p:cNvPr id="9" name="Picture 8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61E2C8A-7F9B-7643-8E3A-FDBD0FE7C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" y="123775"/>
            <a:ext cx="1676400" cy="1765300"/>
          </a:xfrm>
          <a:prstGeom prst="rect">
            <a:avLst/>
          </a:prstGeom>
        </p:spPr>
      </p:pic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95D759DA-6B51-2A4A-A458-54D7AFCF2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0455" y="1768868"/>
            <a:ext cx="1676400" cy="1765300"/>
          </a:xfrm>
          <a:prstGeom prst="rect">
            <a:avLst/>
          </a:prstGeom>
        </p:spPr>
      </p:pic>
      <p:pic>
        <p:nvPicPr>
          <p:cNvPr id="11" name="Picture 10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487C86CC-0634-A949-B315-19CBEC51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461" y="123774"/>
            <a:ext cx="1676400" cy="1765300"/>
          </a:xfrm>
          <a:prstGeom prst="rect">
            <a:avLst/>
          </a:prstGeom>
        </p:spPr>
      </p:pic>
      <p:pic>
        <p:nvPicPr>
          <p:cNvPr id="13" name="Picture 1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0512038-9F27-5046-827C-0EE0DD0C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76583" y="1768525"/>
            <a:ext cx="1676400" cy="1765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820A33-6D13-894E-B641-79D200B395FC}"/>
              </a:ext>
            </a:extLst>
          </p:cNvPr>
          <p:cNvSpPr txBox="1"/>
          <p:nvPr/>
        </p:nvSpPr>
        <p:spPr>
          <a:xfrm>
            <a:off x="304799" y="963140"/>
            <a:ext cx="835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4-6 hours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9B4C3-0E91-BE4D-B3F0-8834D0EFC87A}"/>
              </a:ext>
            </a:extLst>
          </p:cNvPr>
          <p:cNvSpPr txBox="1"/>
          <p:nvPr/>
        </p:nvSpPr>
        <p:spPr>
          <a:xfrm>
            <a:off x="927056" y="2436354"/>
            <a:ext cx="707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4-5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2DFE8-1EF3-764B-8483-F396E772CEB8}"/>
              </a:ext>
            </a:extLst>
          </p:cNvPr>
          <p:cNvSpPr txBox="1"/>
          <p:nvPr/>
        </p:nvSpPr>
        <p:spPr>
          <a:xfrm>
            <a:off x="2032860" y="959481"/>
            <a:ext cx="715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4-5 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D5782-402A-3048-B9B5-ED79D6E3DA2B}"/>
              </a:ext>
            </a:extLst>
          </p:cNvPr>
          <p:cNvSpPr txBox="1"/>
          <p:nvPr/>
        </p:nvSpPr>
        <p:spPr>
          <a:xfrm>
            <a:off x="2634097" y="2445066"/>
            <a:ext cx="780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6-8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7647E-A805-424D-ABBE-36D05CA5592D}"/>
              </a:ext>
            </a:extLst>
          </p:cNvPr>
          <p:cNvSpPr txBox="1"/>
          <p:nvPr/>
        </p:nvSpPr>
        <p:spPr>
          <a:xfrm>
            <a:off x="656608" y="1173799"/>
            <a:ext cx="110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Step 1.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 silico characterization of the native CRISPR-Cas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2F6B3F-B2EB-DA41-99DC-7D6B9AF160F4}"/>
              </a:ext>
            </a:extLst>
          </p:cNvPr>
          <p:cNvSpPr txBox="1"/>
          <p:nvPr/>
        </p:nvSpPr>
        <p:spPr>
          <a:xfrm>
            <a:off x="2384669" y="1163587"/>
            <a:ext cx="1141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Step 3.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Construction of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pEditing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and genome editing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3B1EC-66F2-9B42-9999-1C20C1E8E713}"/>
              </a:ext>
            </a:extLst>
          </p:cNvPr>
          <p:cNvSpPr txBox="1"/>
          <p:nvPr/>
        </p:nvSpPr>
        <p:spPr>
          <a:xfrm>
            <a:off x="152397" y="2061933"/>
            <a:ext cx="1141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Step 2.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Construction of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pTargeting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and self-targeting assay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AE7553-9C05-B940-973D-AC62BA7A0F73}"/>
              </a:ext>
            </a:extLst>
          </p:cNvPr>
          <p:cNvSpPr txBox="1"/>
          <p:nvPr/>
        </p:nvSpPr>
        <p:spPr>
          <a:xfrm>
            <a:off x="1880458" y="2051721"/>
            <a:ext cx="114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Step 4.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Verification of genome editing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2FD8FCD-6FC4-FC49-AA50-628D4448C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06" y="2717507"/>
            <a:ext cx="1333500" cy="711200"/>
          </a:xfrm>
          <a:prstGeom prst="rect">
            <a:avLst/>
          </a:prstGeom>
        </p:spPr>
      </p:pic>
      <p:pic>
        <p:nvPicPr>
          <p:cNvPr id="8" name="Picture 7" descr="A picture containing mirror&#10;&#10;Description automatically generated">
            <a:extLst>
              <a:ext uri="{FF2B5EF4-FFF2-40B4-BE49-F238E27FC236}">
                <a16:creationId xmlns:a16="http://schemas.microsoft.com/office/drawing/2014/main" id="{B6332583-784A-1F4F-A6F7-D1658D01F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997" y="209395"/>
            <a:ext cx="1346200" cy="723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D26644-2F24-B34D-B406-B8C5C978E9FC}"/>
              </a:ext>
            </a:extLst>
          </p:cNvPr>
          <p:cNvSpPr txBox="1"/>
          <p:nvPr/>
        </p:nvSpPr>
        <p:spPr>
          <a:xfrm>
            <a:off x="2282122" y="146471"/>
            <a:ext cx="838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pEditing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09780-D4E9-A24D-AC6F-19F85CAD1972}"/>
              </a:ext>
            </a:extLst>
          </p:cNvPr>
          <p:cNvSpPr txBox="1"/>
          <p:nvPr/>
        </p:nvSpPr>
        <p:spPr>
          <a:xfrm>
            <a:off x="615882" y="2650911"/>
            <a:ext cx="838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pTargeting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A picture containing fence&#10;&#10;Description automatically generated">
            <a:extLst>
              <a:ext uri="{FF2B5EF4-FFF2-40B4-BE49-F238E27FC236}">
                <a16:creationId xmlns:a16="http://schemas.microsoft.com/office/drawing/2014/main" id="{960B5B7A-5C16-6245-8F27-1175669FA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9936" y="2734826"/>
            <a:ext cx="1297798" cy="705325"/>
          </a:xfrm>
          <a:prstGeom prst="rect">
            <a:avLst/>
          </a:prstGeom>
        </p:spPr>
      </p:pic>
      <p:pic>
        <p:nvPicPr>
          <p:cNvPr id="28" name="Picture 2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FC12DAFB-0EDD-5145-B5E6-A71336E69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85" y="178744"/>
            <a:ext cx="1521837" cy="8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E6B62A0C-CFBC-4402-9ABB-BBD360B0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"/>
            <a:ext cx="3657600" cy="3657600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3F8FD532-E79D-4B42-B7CE-F7C09DE5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1" y="28347"/>
            <a:ext cx="3474720" cy="34747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6C847EF-6F8C-7B40-8654-FC90FA7C2FB2}"/>
              </a:ext>
            </a:extLst>
          </p:cNvPr>
          <p:cNvSpPr txBox="1"/>
          <p:nvPr/>
        </p:nvSpPr>
        <p:spPr>
          <a:xfrm rot="18963795">
            <a:off x="-337612" y="1603320"/>
            <a:ext cx="4243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alpha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EXAMPLE FIGURE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2FCCF-9F0C-4321-AA9F-63D1BFD6B050}"/>
              </a:ext>
            </a:extLst>
          </p:cNvPr>
          <p:cNvSpPr txBox="1"/>
          <p:nvPr/>
        </p:nvSpPr>
        <p:spPr>
          <a:xfrm>
            <a:off x="-50738" y="3440538"/>
            <a:ext cx="1574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 err="1">
                <a:solidFill>
                  <a:srgbClr val="005789"/>
                </a:solidFill>
                <a:effectLst/>
                <a:hlinkClick r:id="rId4"/>
              </a:rPr>
              <a:t>Sabik</a:t>
            </a:r>
            <a:r>
              <a:rPr lang="en-US" sz="1000" b="0" i="0" u="none" strike="noStrike" dirty="0">
                <a:solidFill>
                  <a:srgbClr val="005789"/>
                </a:solidFill>
                <a:effectLst/>
                <a:hlinkClick r:id="rId4"/>
              </a:rPr>
              <a:t> et al., 2021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71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A3228-A631-4290-A0F1-8BC0947D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2700"/>
            <a:ext cx="3474720" cy="347472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7F37A5-1365-40CF-9015-18FBD769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6C847EF-6F8C-7B40-8654-FC90FA7C2FB2}"/>
              </a:ext>
            </a:extLst>
          </p:cNvPr>
          <p:cNvSpPr txBox="1"/>
          <p:nvPr/>
        </p:nvSpPr>
        <p:spPr>
          <a:xfrm rot="18963795">
            <a:off x="-337612" y="1603320"/>
            <a:ext cx="4243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alpha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EXAMPLE FIGURE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123FB-B9C2-4195-A780-CBF8AEB451AC}"/>
              </a:ext>
            </a:extLst>
          </p:cNvPr>
          <p:cNvSpPr txBox="1"/>
          <p:nvPr/>
        </p:nvSpPr>
        <p:spPr>
          <a:xfrm>
            <a:off x="-44388" y="3440538"/>
            <a:ext cx="1574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505050"/>
                </a:solidFill>
                <a:effectLst/>
                <a:hlinkClick r:id="rId4"/>
              </a:rPr>
              <a:t>Sanchis</a:t>
            </a:r>
            <a:r>
              <a:rPr lang="en-US" sz="1000" b="0" i="0" u="none" strike="noStrike" dirty="0">
                <a:solidFill>
                  <a:srgbClr val="005789"/>
                </a:solidFill>
                <a:effectLst/>
                <a:hlinkClick r:id="rId4"/>
              </a:rPr>
              <a:t> et al., 2021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555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679E25-618C-694A-8FDA-4F2B0A4F0D90}"/>
              </a:ext>
            </a:extLst>
          </p:cNvPr>
          <p:cNvSpPr txBox="1"/>
          <p:nvPr/>
        </p:nvSpPr>
        <p:spPr>
          <a:xfrm>
            <a:off x="1180675" y="60972"/>
            <a:ext cx="1296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General Assets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E4F072A-C274-4A48-8857-B5188CFC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2" y="402523"/>
            <a:ext cx="308639" cy="359513"/>
          </a:xfrm>
          <a:prstGeom prst="rect">
            <a:avLst/>
          </a:prstGeom>
        </p:spPr>
      </p:pic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9B198CE1-8A7F-094F-B8DF-B81C1DEB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" y="894672"/>
            <a:ext cx="447726" cy="400017"/>
          </a:xfrm>
          <a:prstGeom prst="rect">
            <a:avLst/>
          </a:prstGeom>
        </p:spPr>
      </p:pic>
      <p:pic>
        <p:nvPicPr>
          <p:cNvPr id="10" name="Picture 9" descr="A picture containing mirror&#10;&#10;Description automatically generated">
            <a:extLst>
              <a:ext uri="{FF2B5EF4-FFF2-40B4-BE49-F238E27FC236}">
                <a16:creationId xmlns:a16="http://schemas.microsoft.com/office/drawing/2014/main" id="{31BB37A0-56F0-324D-9616-9679E55C6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127" y="437602"/>
            <a:ext cx="330625" cy="306517"/>
          </a:xfrm>
          <a:prstGeom prst="rect">
            <a:avLst/>
          </a:prstGeom>
        </p:spPr>
      </p:pic>
      <p:pic>
        <p:nvPicPr>
          <p:cNvPr id="12" name="Picture 11" descr="A picture containing large, phone&#10;&#10;Description automatically generated">
            <a:extLst>
              <a:ext uri="{FF2B5EF4-FFF2-40B4-BE49-F238E27FC236}">
                <a16:creationId xmlns:a16="http://schemas.microsoft.com/office/drawing/2014/main" id="{F580870C-7D22-D04E-84EE-9DE3E97C4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91" y="440595"/>
            <a:ext cx="243657" cy="276999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2804130-C196-164B-9CA8-3314797F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10" y="458066"/>
            <a:ext cx="398402" cy="259565"/>
          </a:xfrm>
          <a:prstGeom prst="rect">
            <a:avLst/>
          </a:prstGeom>
        </p:spPr>
      </p:pic>
      <p:pic>
        <p:nvPicPr>
          <p:cNvPr id="16" name="Picture 15" descr="A picture containing object, toy&#10;&#10;Description automatically generated">
            <a:extLst>
              <a:ext uri="{FF2B5EF4-FFF2-40B4-BE49-F238E27FC236}">
                <a16:creationId xmlns:a16="http://schemas.microsoft.com/office/drawing/2014/main" id="{6AAAB7BB-9444-D748-8941-FF285C590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387" y="309963"/>
            <a:ext cx="450280" cy="795300"/>
          </a:xfrm>
          <a:prstGeom prst="rect">
            <a:avLst/>
          </a:prstGeom>
        </p:spPr>
      </p:pic>
      <p:pic>
        <p:nvPicPr>
          <p:cNvPr id="18" name="Picture 17" descr="A picture containing mirror&#10;&#10;Description automatically generated">
            <a:extLst>
              <a:ext uri="{FF2B5EF4-FFF2-40B4-BE49-F238E27FC236}">
                <a16:creationId xmlns:a16="http://schemas.microsoft.com/office/drawing/2014/main" id="{7EB5311D-7FB1-794C-8EED-EE06DF3CC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535" y="896904"/>
            <a:ext cx="477950" cy="360359"/>
          </a:xfrm>
          <a:prstGeom prst="rect">
            <a:avLst/>
          </a:prstGeom>
        </p:spPr>
      </p:pic>
      <p:pic>
        <p:nvPicPr>
          <p:cNvPr id="20" name="Picture 19" descr="A picture containing map, text, mirror&#10;&#10;Description automatically generated">
            <a:extLst>
              <a:ext uri="{FF2B5EF4-FFF2-40B4-BE49-F238E27FC236}">
                <a16:creationId xmlns:a16="http://schemas.microsoft.com/office/drawing/2014/main" id="{4972B805-6272-7748-8101-AC433F778A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594" y="1679386"/>
            <a:ext cx="454944" cy="335959"/>
          </a:xfrm>
          <a:prstGeom prst="rect">
            <a:avLst/>
          </a:prstGeom>
        </p:spPr>
      </p:pic>
      <p:pic>
        <p:nvPicPr>
          <p:cNvPr id="22" name="Picture 21" descr="A picture containing mirror&#10;&#10;Description automatically generated">
            <a:extLst>
              <a:ext uri="{FF2B5EF4-FFF2-40B4-BE49-F238E27FC236}">
                <a16:creationId xmlns:a16="http://schemas.microsoft.com/office/drawing/2014/main" id="{96801D40-51CA-384B-9A56-F965F0ADA5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550" y="1307238"/>
            <a:ext cx="340364" cy="349400"/>
          </a:xfrm>
          <a:prstGeom prst="rect">
            <a:avLst/>
          </a:prstGeom>
        </p:spPr>
      </p:pic>
      <p:pic>
        <p:nvPicPr>
          <p:cNvPr id="24" name="Picture 23" descr="A picture containing bridge&#10;&#10;Description automatically generated">
            <a:extLst>
              <a:ext uri="{FF2B5EF4-FFF2-40B4-BE49-F238E27FC236}">
                <a16:creationId xmlns:a16="http://schemas.microsoft.com/office/drawing/2014/main" id="{DF9775AB-9937-BE4F-AA2E-21F9D205F3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9" y="2144659"/>
            <a:ext cx="1432196" cy="227849"/>
          </a:xfrm>
          <a:prstGeom prst="rect">
            <a:avLst/>
          </a:prstGeom>
        </p:spPr>
      </p:pic>
      <p:pic>
        <p:nvPicPr>
          <p:cNvPr id="26" name="Picture 25" descr="A picture containing indoor, sitting, clock, white&#10;&#10;Description automatically generated">
            <a:extLst>
              <a:ext uri="{FF2B5EF4-FFF2-40B4-BE49-F238E27FC236}">
                <a16:creationId xmlns:a16="http://schemas.microsoft.com/office/drawing/2014/main" id="{D393C0F9-9806-3B4A-B9DD-D3D14704CB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0568" y="1227648"/>
            <a:ext cx="238219" cy="622017"/>
          </a:xfrm>
          <a:prstGeom prst="rect">
            <a:avLst/>
          </a:prstGeom>
        </p:spPr>
      </p:pic>
      <p:pic>
        <p:nvPicPr>
          <p:cNvPr id="28" name="Picture 27" descr="A picture containing table, mirror&#10;&#10;Description automatically generated">
            <a:extLst>
              <a:ext uri="{FF2B5EF4-FFF2-40B4-BE49-F238E27FC236}">
                <a16:creationId xmlns:a16="http://schemas.microsoft.com/office/drawing/2014/main" id="{2E363C6F-519B-A046-92F7-AAA164634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12387" y="1195300"/>
            <a:ext cx="450280" cy="652447"/>
          </a:xfrm>
          <a:prstGeom prst="rect">
            <a:avLst/>
          </a:prstGeom>
        </p:spPr>
      </p:pic>
      <p:pic>
        <p:nvPicPr>
          <p:cNvPr id="30" name="Picture 29" descr="A picture containing bottle&#10;&#10;Description automatically generated">
            <a:extLst>
              <a:ext uri="{FF2B5EF4-FFF2-40B4-BE49-F238E27FC236}">
                <a16:creationId xmlns:a16="http://schemas.microsoft.com/office/drawing/2014/main" id="{6FF3B2A3-6906-8A4B-858D-0F96DAF0FA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1804" y="523716"/>
            <a:ext cx="397527" cy="569651"/>
          </a:xfrm>
          <a:prstGeom prst="rect">
            <a:avLst/>
          </a:prstGeom>
        </p:spPr>
      </p:pic>
      <p:pic>
        <p:nvPicPr>
          <p:cNvPr id="32" name="Picture 31" descr="A picture containing table&#10;&#10;Description automatically generated">
            <a:extLst>
              <a:ext uri="{FF2B5EF4-FFF2-40B4-BE49-F238E27FC236}">
                <a16:creationId xmlns:a16="http://schemas.microsoft.com/office/drawing/2014/main" id="{E3C2079E-A8D0-294F-A42A-CD317EC5E6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3738" y="1899592"/>
            <a:ext cx="692352" cy="418400"/>
          </a:xfrm>
          <a:prstGeom prst="rect">
            <a:avLst/>
          </a:prstGeom>
        </p:spPr>
      </p:pic>
      <p:pic>
        <p:nvPicPr>
          <p:cNvPr id="34" name="Picture 33" descr="A picture containing mirror&#10;&#10;Description automatically generated">
            <a:extLst>
              <a:ext uri="{FF2B5EF4-FFF2-40B4-BE49-F238E27FC236}">
                <a16:creationId xmlns:a16="http://schemas.microsoft.com/office/drawing/2014/main" id="{058F9534-BB44-774B-9450-B80A9227A4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5566" y="2864057"/>
            <a:ext cx="629702" cy="431209"/>
          </a:xfrm>
          <a:prstGeom prst="rect">
            <a:avLst/>
          </a:prstGeom>
        </p:spPr>
      </p:pic>
      <p:pic>
        <p:nvPicPr>
          <p:cNvPr id="36" name="Picture 35" descr="A close up of a mans face&#10;&#10;Description automatically generated">
            <a:extLst>
              <a:ext uri="{FF2B5EF4-FFF2-40B4-BE49-F238E27FC236}">
                <a16:creationId xmlns:a16="http://schemas.microsoft.com/office/drawing/2014/main" id="{8FABBC7B-B294-D947-BC88-7CA15C4592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30683" y="2324283"/>
            <a:ext cx="899931" cy="417041"/>
          </a:xfrm>
          <a:prstGeom prst="rect">
            <a:avLst/>
          </a:prstGeom>
        </p:spPr>
      </p:pic>
      <p:pic>
        <p:nvPicPr>
          <p:cNvPr id="38" name="Picture 37" descr="A picture containing mirror&#10;&#10;Description automatically generated">
            <a:extLst>
              <a:ext uri="{FF2B5EF4-FFF2-40B4-BE49-F238E27FC236}">
                <a16:creationId xmlns:a16="http://schemas.microsoft.com/office/drawing/2014/main" id="{F56A3BC7-4924-A14F-8C05-304F51E648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2999494" flipV="1">
            <a:off x="1921279" y="1890281"/>
            <a:ext cx="329505" cy="324587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241FF9B8-A9C4-D943-B2A1-A5D9F689E6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58991" flipV="1">
            <a:off x="1805045" y="1150281"/>
            <a:ext cx="663926" cy="324586"/>
          </a:xfrm>
          <a:prstGeom prst="rect">
            <a:avLst/>
          </a:prstGeom>
        </p:spPr>
      </p:pic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6221EA-DF1D-9B46-95B8-850C26CFF9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58991" flipV="1">
            <a:off x="1803346" y="1555497"/>
            <a:ext cx="663926" cy="314750"/>
          </a:xfrm>
          <a:prstGeom prst="rect">
            <a:avLst/>
          </a:prstGeom>
        </p:spPr>
      </p:pic>
      <p:pic>
        <p:nvPicPr>
          <p:cNvPr id="44" name="Picture 4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D7B00C-2069-BB42-B9E2-1AF3692C4E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0858991" flipV="1">
            <a:off x="1790115" y="374325"/>
            <a:ext cx="688516" cy="3639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C08FDB-6843-7B48-9E83-414E99B5111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3979" y="2444672"/>
            <a:ext cx="101600" cy="1143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F63FF6-D6C3-B244-AE0A-80543D6A8C4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4350" y="2451022"/>
            <a:ext cx="101600" cy="101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2DCE389-C725-CF43-BF64-83DFF532B5E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5429" y="2444672"/>
            <a:ext cx="101600" cy="114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67ED33B-D0E2-9848-8A33-1F1869067B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6604" y="2451980"/>
            <a:ext cx="101600" cy="101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C2C78B7-3ED6-1544-A880-2E845CE305D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8286" y="2457372"/>
            <a:ext cx="101600" cy="101600"/>
          </a:xfrm>
          <a:prstGeom prst="rect">
            <a:avLst/>
          </a:prstGeom>
        </p:spPr>
      </p:pic>
      <p:pic>
        <p:nvPicPr>
          <p:cNvPr id="56" name="Picture 55" descr="A close up of a map&#10;&#10;Description automatically generated">
            <a:extLst>
              <a:ext uri="{FF2B5EF4-FFF2-40B4-BE49-F238E27FC236}">
                <a16:creationId xmlns:a16="http://schemas.microsoft.com/office/drawing/2014/main" id="{1BDE8741-6588-AD43-A9B6-059FEF924A6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51" y="1452689"/>
            <a:ext cx="890338" cy="545900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1DB48349-F788-0C4E-A041-061AFD01CBF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3132" y="2631136"/>
            <a:ext cx="1422353" cy="209855"/>
          </a:xfrm>
          <a:prstGeom prst="rect">
            <a:avLst/>
          </a:prstGeom>
        </p:spPr>
      </p:pic>
      <p:pic>
        <p:nvPicPr>
          <p:cNvPr id="60" name="Picture 59" descr="A picture containing drawing, knife&#10;&#10;Description automatically generated">
            <a:extLst>
              <a:ext uri="{FF2B5EF4-FFF2-40B4-BE49-F238E27FC236}">
                <a16:creationId xmlns:a16="http://schemas.microsoft.com/office/drawing/2014/main" id="{7C98939E-4F88-A141-89F4-D54219427A5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3132" y="2971204"/>
            <a:ext cx="202859" cy="325094"/>
          </a:xfrm>
          <a:prstGeom prst="rect">
            <a:avLst/>
          </a:prstGeom>
        </p:spPr>
      </p:pic>
      <p:pic>
        <p:nvPicPr>
          <p:cNvPr id="62" name="Picture 6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48163E-C03F-3547-AEC6-155615529A0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4081" y="859479"/>
            <a:ext cx="435210" cy="435210"/>
          </a:xfrm>
          <a:prstGeom prst="rect">
            <a:avLst/>
          </a:prstGeom>
        </p:spPr>
      </p:pic>
      <p:pic>
        <p:nvPicPr>
          <p:cNvPr id="3" name="Picture 2" descr="A picture containing plate, mirror, glass&#10;&#10;Description automatically generated">
            <a:extLst>
              <a:ext uri="{FF2B5EF4-FFF2-40B4-BE49-F238E27FC236}">
                <a16:creationId xmlns:a16="http://schemas.microsoft.com/office/drawing/2014/main" id="{9D735773-20C7-F642-82AC-3A20CC964F9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852785" y="2921648"/>
            <a:ext cx="519204" cy="374650"/>
          </a:xfrm>
          <a:prstGeom prst="rect">
            <a:avLst/>
          </a:prstGeom>
        </p:spPr>
      </p:pic>
      <p:pic>
        <p:nvPicPr>
          <p:cNvPr id="7" name="Picture 6" descr="A picture containing drawing, food, glass, plate&#10;&#10;Description automatically generated">
            <a:extLst>
              <a:ext uri="{FF2B5EF4-FFF2-40B4-BE49-F238E27FC236}">
                <a16:creationId xmlns:a16="http://schemas.microsoft.com/office/drawing/2014/main" id="{F39050DE-7C2C-A142-AA1C-A8F0963CF71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861562" y="2468887"/>
            <a:ext cx="501650" cy="374650"/>
          </a:xfrm>
          <a:prstGeom prst="rect">
            <a:avLst/>
          </a:prstGeom>
        </p:spPr>
      </p:pic>
      <p:pic>
        <p:nvPicPr>
          <p:cNvPr id="5" name="Picture 4" descr="A picture containing brush&#10;&#10;Description automatically generated">
            <a:extLst>
              <a:ext uri="{FF2B5EF4-FFF2-40B4-BE49-F238E27FC236}">
                <a16:creationId xmlns:a16="http://schemas.microsoft.com/office/drawing/2014/main" id="{31897292-92BF-DE46-B1D8-09D7FF6B374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flipH="1">
            <a:off x="1800693" y="798501"/>
            <a:ext cx="667361" cy="3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5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FEE5FB0B57084D840933D9402857CB" ma:contentTypeVersion="12" ma:contentTypeDescription="Create a new document." ma:contentTypeScope="" ma:versionID="844538570c32a7dc136c6dc213c0a390">
  <xsd:schema xmlns:xsd="http://www.w3.org/2001/XMLSchema" xmlns:xs="http://www.w3.org/2001/XMLSchema" xmlns:p="http://schemas.microsoft.com/office/2006/metadata/properties" xmlns:ns3="c2664c9c-92d6-4099-918e-c54eef12ec1e" xmlns:ns4="a4e91f43-13fa-4fc7-bfdf-28031b6543ec" targetNamespace="http://schemas.microsoft.com/office/2006/metadata/properties" ma:root="true" ma:fieldsID="7f85b1398f9febe9f197915304b7a00a" ns3:_="" ns4:_="">
    <xsd:import namespace="c2664c9c-92d6-4099-918e-c54eef12ec1e"/>
    <xsd:import namespace="a4e91f43-13fa-4fc7-bfdf-28031b6543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664c9c-92d6-4099-918e-c54eef12ec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e91f43-13fa-4fc7-bfdf-28031b6543e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4F875C-68E6-437D-A5A9-D69842EC88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664c9c-92d6-4099-918e-c54eef12ec1e"/>
    <ds:schemaRef ds:uri="a4e91f43-13fa-4fc7-bfdf-28031b6543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AAEE74-E1FE-4D86-A86B-2390CF62DD0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AF47BAC-92E2-4F96-96BE-BE3FB3FA8B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2170</TotalTime>
  <Words>525</Words>
  <Application>Microsoft Office PowerPoint</Application>
  <PresentationFormat>Custom</PresentationFormat>
  <Paragraphs>135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Office Theme</vt:lpstr>
      <vt:lpstr>Graphical Abstract—Author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Krzeminski, Phillip (ELS-CMA)</dc:creator>
  <cp:lastModifiedBy>Sterling Baird</cp:lastModifiedBy>
  <cp:revision>51</cp:revision>
  <dcterms:created xsi:type="dcterms:W3CDTF">2020-05-04T17:48:47Z</dcterms:created>
  <dcterms:modified xsi:type="dcterms:W3CDTF">2022-12-05T23:11:26Z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0x01010048FEE5FB0B57084D840933D9402857CB</vt:lpwstr>
  </property>
  <property fmtid="{D5CDD505-2E9C-101B-9397-08002B2CF9AE}" pid="3" name="MSIP_Label_549ac42a-3eb4-4074-b885-aea26bd6241e_Enabled">
    <vt:lpwstr>true</vt:lpwstr>
  </property>
  <property fmtid="{D5CDD505-2E9C-101B-9397-08002B2CF9AE}" pid="4" name="MSIP_Label_549ac42a-3eb4-4074-b885-aea26bd6241e_SetDate">
    <vt:lpwstr>2021-12-16T02:38:46Z</vt:lpwstr>
  </property>
  <property fmtid="{D5CDD505-2E9C-101B-9397-08002B2CF9AE}" pid="5" name="MSIP_Label_549ac42a-3eb4-4074-b885-aea26bd6241e_Method">
    <vt:lpwstr>Standard</vt:lpwstr>
  </property>
  <property fmtid="{D5CDD505-2E9C-101B-9397-08002B2CF9AE}" pid="6" name="MSIP_Label_549ac42a-3eb4-4074-b885-aea26bd6241e_Name">
    <vt:lpwstr>General Business</vt:lpwstr>
  </property>
  <property fmtid="{D5CDD505-2E9C-101B-9397-08002B2CF9AE}" pid="7" name="MSIP_Label_549ac42a-3eb4-4074-b885-aea26bd6241e_SiteId">
    <vt:lpwstr>9274ee3f-9425-4109-a27f-9fb15c10675d</vt:lpwstr>
  </property>
  <property fmtid="{D5CDD505-2E9C-101B-9397-08002B2CF9AE}" pid="8" name="MSIP_Label_549ac42a-3eb4-4074-b885-aea26bd6241e_ActionId">
    <vt:lpwstr>1e2ce022-004f-4c20-bd96-ff7569a6dadf</vt:lpwstr>
  </property>
  <property fmtid="{D5CDD505-2E9C-101B-9397-08002B2CF9AE}" pid="9" name="MSIP_Label_549ac42a-3eb4-4074-b885-aea26bd6241e_ContentBits">
    <vt:lpwstr>0</vt:lpwstr>
  </property>
</Properties>
</file>